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4"/>
  </p:notesMasterIdLst>
  <p:sldIdLst>
    <p:sldId id="256" r:id="rId2"/>
    <p:sldId id="257" r:id="rId3"/>
    <p:sldId id="258" r:id="rId4"/>
    <p:sldId id="373" r:id="rId5"/>
    <p:sldId id="260" r:id="rId6"/>
    <p:sldId id="261" r:id="rId7"/>
    <p:sldId id="262" r:id="rId8"/>
    <p:sldId id="374" r:id="rId9"/>
    <p:sldId id="368" r:id="rId10"/>
    <p:sldId id="369" r:id="rId11"/>
    <p:sldId id="370" r:id="rId12"/>
    <p:sldId id="267" r:id="rId13"/>
    <p:sldId id="268" r:id="rId14"/>
    <p:sldId id="298" r:id="rId15"/>
    <p:sldId id="270" r:id="rId16"/>
    <p:sldId id="271" r:id="rId17"/>
    <p:sldId id="272" r:id="rId18"/>
    <p:sldId id="273" r:id="rId19"/>
    <p:sldId id="274" r:id="rId20"/>
    <p:sldId id="275" r:id="rId21"/>
    <p:sldId id="276" r:id="rId22"/>
    <p:sldId id="277" r:id="rId23"/>
    <p:sldId id="278" r:id="rId24"/>
    <p:sldId id="279" r:id="rId25"/>
    <p:sldId id="375"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5143500" type="screen16x9"/>
  <p:notesSz cx="6858000" cy="9144000"/>
  <p:embeddedFontLst>
    <p:embeddedFont>
      <p:font typeface="Jost" panose="020B0604020202020204" charset="0"/>
      <p:regular r:id="rId45"/>
      <p:bold r:id="rId46"/>
      <p:italic r:id="rId47"/>
      <p:boldItalic r:id="rId48"/>
    </p:embeddedFont>
    <p:embeddedFont>
      <p:font typeface="Jost Light" panose="020B0604020202020204" charset="0"/>
      <p:regular r:id="rId49"/>
      <p:bold r:id="rId50"/>
      <p:italic r:id="rId51"/>
      <p:boldItalic r:id="rId52"/>
    </p:embeddedFont>
    <p:embeddedFont>
      <p:font typeface="Jost Medium" panose="020B0604020202020204" charset="0"/>
      <p:regular r:id="rId53"/>
      <p:bold r:id="rId54"/>
      <p:italic r:id="rId55"/>
      <p:boldItalic r:id="rId5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84">
          <p15:clr>
            <a:srgbClr val="A4A3A4"/>
          </p15:clr>
        </p15:guide>
        <p15:guide id="2" pos="96">
          <p15:clr>
            <a:srgbClr val="A4A3A4"/>
          </p15:clr>
        </p15:guide>
        <p15:guide id="3" pos="5664">
          <p15:clr>
            <a:srgbClr val="A4A3A4"/>
          </p15:clr>
        </p15:guide>
        <p15:guide id="4" orient="horz" pos="1620">
          <p15:clr>
            <a:srgbClr val="A4A3A4"/>
          </p15:clr>
        </p15:guide>
        <p15:guide id="5" orient="horz" pos="804">
          <p15:clr>
            <a:srgbClr val="A4A3A4"/>
          </p15:clr>
        </p15:guide>
        <p15:guide id="6" orient="horz" pos="1956">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0" roundtripDataSignature="AMtx7mjkCiy3z2NkA3pJ2CoL+Aixl0bSf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20"/>
      </p:cViewPr>
      <p:guideLst>
        <p:guide orient="horz" pos="84"/>
        <p:guide pos="96"/>
        <p:guide pos="5664"/>
        <p:guide orient="horz" pos="1620"/>
        <p:guide orient="horz" pos="804"/>
        <p:guide orient="horz" pos="195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3.fntdata"/><Relationship Id="rId50" Type="http://schemas.openxmlformats.org/officeDocument/2006/relationships/font" Target="fonts/font6.fntdata"/><Relationship Id="rId55" Type="http://schemas.openxmlformats.org/officeDocument/2006/relationships/font" Target="fonts/font11.fntdata"/><Relationship Id="rId84"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3" Type="http://schemas.openxmlformats.org/officeDocument/2006/relationships/font" Target="fonts/font9.fntdata"/><Relationship Id="rId5" Type="http://schemas.openxmlformats.org/officeDocument/2006/relationships/slide" Target="slides/slide4.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4.fntdata"/><Relationship Id="rId56" Type="http://schemas.openxmlformats.org/officeDocument/2006/relationships/font" Target="fonts/font12.fntdata"/><Relationship Id="rId8" Type="http://schemas.openxmlformats.org/officeDocument/2006/relationships/slide" Target="slides/slide7.xml"/><Relationship Id="rId51" Type="http://schemas.openxmlformats.org/officeDocument/2006/relationships/font" Target="fonts/font7.fntdata"/><Relationship Id="rId80" Type="http://customschemas.google.com/relationships/presentationmetadata" Target="meta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10.fntdata"/><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5.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font" Target="fonts/font8.fntdata"/><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799" cy="457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799" cy="4572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799" cy="4572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3"/>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3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
        <p:cNvGrpSpPr/>
        <p:nvPr/>
      </p:nvGrpSpPr>
      <p:grpSpPr>
        <a:xfrm>
          <a:off x="0" y="0"/>
          <a:ext cx="0" cy="0"/>
          <a:chOff x="0" y="0"/>
          <a:chExt cx="0" cy="0"/>
        </a:xfrm>
      </p:grpSpPr>
      <p:sp>
        <p:nvSpPr>
          <p:cNvPr id="24" name="Google Shape;24;p3: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 name="Google Shape;2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0: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7" name="Google Shape;5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12: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0: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2: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3: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24: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29: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 name="Google Shape;122;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31: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3: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35: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Google Shape;31;p4: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 name="Google Shape;3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36: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37: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8: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39: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40: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a:extLst>
            <a:ext uri="{FF2B5EF4-FFF2-40B4-BE49-F238E27FC236}">
              <a16:creationId xmlns:a16="http://schemas.microsoft.com/office/drawing/2014/main" id="{28B96530-8820-62A8-EC6C-DB5DD9A6F7CB}"/>
            </a:ext>
          </a:extLst>
        </p:cNvPr>
        <p:cNvGrpSpPr/>
        <p:nvPr/>
      </p:nvGrpSpPr>
      <p:grpSpPr>
        <a:xfrm>
          <a:off x="0" y="0"/>
          <a:ext cx="0" cy="0"/>
          <a:chOff x="0" y="0"/>
          <a:chExt cx="0" cy="0"/>
        </a:xfrm>
      </p:grpSpPr>
      <p:sp>
        <p:nvSpPr>
          <p:cNvPr id="172" name="Google Shape;172;p40:notes">
            <a:extLst>
              <a:ext uri="{FF2B5EF4-FFF2-40B4-BE49-F238E27FC236}">
                <a16:creationId xmlns:a16="http://schemas.microsoft.com/office/drawing/2014/main" id="{783585C0-8B6A-8CE4-2F16-8CA7F36FCDA7}"/>
              </a:ext>
            </a:extLst>
          </p:cNvPr>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40:notes">
            <a:extLst>
              <a:ext uri="{FF2B5EF4-FFF2-40B4-BE49-F238E27FC236}">
                <a16:creationId xmlns:a16="http://schemas.microsoft.com/office/drawing/2014/main" id="{023D9D4D-0341-A876-216E-23E60B01E67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98653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42: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43: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44: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47: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4" name="Google Shape;204;p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6: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 name="Google Shape;38;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52: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0" name="Google Shape;210;p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53: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p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64: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6" name="Google Shape;226;p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65: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3" name="Google Shape;233;p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66: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0" name="Google Shape;240;p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67: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7" name="Google Shape;247;p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68: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p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69: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8" name="Google Shape;258;p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70: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2" name="Google Shape;262;p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71: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9" name="Google Shape;269;p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a:extLst>
            <a:ext uri="{FF2B5EF4-FFF2-40B4-BE49-F238E27FC236}">
              <a16:creationId xmlns:a16="http://schemas.microsoft.com/office/drawing/2014/main" id="{645D5B8D-D96D-2389-2615-E0EE10996FEA}"/>
            </a:ext>
          </a:extLst>
        </p:cNvPr>
        <p:cNvGrpSpPr/>
        <p:nvPr/>
      </p:nvGrpSpPr>
      <p:grpSpPr>
        <a:xfrm>
          <a:off x="0" y="0"/>
          <a:ext cx="0" cy="0"/>
          <a:chOff x="0" y="0"/>
          <a:chExt cx="0" cy="0"/>
        </a:xfrm>
      </p:grpSpPr>
      <p:sp>
        <p:nvSpPr>
          <p:cNvPr id="127" name="Google Shape;127;p31:notes">
            <a:extLst>
              <a:ext uri="{FF2B5EF4-FFF2-40B4-BE49-F238E27FC236}">
                <a16:creationId xmlns:a16="http://schemas.microsoft.com/office/drawing/2014/main" id="{E222293C-DAFA-C2FA-2AE5-C1801FDF9C41}"/>
              </a:ext>
            </a:extLst>
          </p:cNvPr>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31:notes">
            <a:extLst>
              <a:ext uri="{FF2B5EF4-FFF2-40B4-BE49-F238E27FC236}">
                <a16:creationId xmlns:a16="http://schemas.microsoft.com/office/drawing/2014/main" id="{4FF7AE88-8FCD-F066-DA8A-806D05E8473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867463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72: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5" name="Google Shape;275;p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73: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1" name="Google Shape;281;p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7" name="Google Shape;287;p74:notes"/>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chemeClr val="dk1"/>
              </a:buClr>
              <a:buSzPts val="1200"/>
              <a:buFont typeface="Arial"/>
              <a:buNone/>
            </a:pPr>
            <a:endParaRPr/>
          </a:p>
        </p:txBody>
      </p:sp>
      <p:sp>
        <p:nvSpPr>
          <p:cNvPr id="288" name="Google Shape;288;p74:notes"/>
          <p:cNvSpPr txBox="1">
            <a:spLocks noGrp="1"/>
          </p:cNvSpPr>
          <p:nvPr>
            <p:ph type="sldNum" idx="12"/>
          </p:nvPr>
        </p:nvSpPr>
        <p:spPr>
          <a:xfrm>
            <a:off x="3884612" y="8685213"/>
            <a:ext cx="2971799"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n-US"/>
              <a:t>42</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8: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 name="Google Shape;5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0: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7" name="Google Shape;5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12: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a:extLst>
            <a:ext uri="{FF2B5EF4-FFF2-40B4-BE49-F238E27FC236}">
              <a16:creationId xmlns:a16="http://schemas.microsoft.com/office/drawing/2014/main" id="{645D5B8D-D96D-2389-2615-E0EE10996FEA}"/>
            </a:ext>
          </a:extLst>
        </p:cNvPr>
        <p:cNvGrpSpPr/>
        <p:nvPr/>
      </p:nvGrpSpPr>
      <p:grpSpPr>
        <a:xfrm>
          <a:off x="0" y="0"/>
          <a:ext cx="0" cy="0"/>
          <a:chOff x="0" y="0"/>
          <a:chExt cx="0" cy="0"/>
        </a:xfrm>
      </p:grpSpPr>
      <p:sp>
        <p:nvSpPr>
          <p:cNvPr id="127" name="Google Shape;127;p31:notes">
            <a:extLst>
              <a:ext uri="{FF2B5EF4-FFF2-40B4-BE49-F238E27FC236}">
                <a16:creationId xmlns:a16="http://schemas.microsoft.com/office/drawing/2014/main" id="{E222293C-DAFA-C2FA-2AE5-C1801FDF9C41}"/>
              </a:ext>
            </a:extLst>
          </p:cNvPr>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31:notes">
            <a:extLst>
              <a:ext uri="{FF2B5EF4-FFF2-40B4-BE49-F238E27FC236}">
                <a16:creationId xmlns:a16="http://schemas.microsoft.com/office/drawing/2014/main" id="{4FF7AE88-8FCD-F066-DA8A-806D05E8473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86746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8:notes"/>
          <p:cNvSpPr txBox="1">
            <a:spLocks noGrp="1"/>
          </p:cNvSpPr>
          <p:nvPr>
            <p:ph type="body" idx="1"/>
          </p:nvPr>
        </p:nvSpPr>
        <p:spPr>
          <a:xfrm>
            <a:off x="685800" y="4343400"/>
            <a:ext cx="5486399"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 name="Google Shape;5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0"/>
        <p:cNvGrpSpPr/>
        <p:nvPr/>
      </p:nvGrpSpPr>
      <p:grpSpPr>
        <a:xfrm>
          <a:off x="0" y="0"/>
          <a:ext cx="0" cy="0"/>
          <a:chOff x="0" y="0"/>
          <a:chExt cx="0" cy="0"/>
        </a:xfrm>
      </p:grpSpPr>
      <p:sp>
        <p:nvSpPr>
          <p:cNvPr id="11" name="Google Shape;11;p75"/>
          <p:cNvSpPr txBox="1">
            <a:spLocks noGrp="1"/>
          </p:cNvSpPr>
          <p:nvPr>
            <p:ph type="title"/>
          </p:nvPr>
        </p:nvSpPr>
        <p:spPr>
          <a:xfrm>
            <a:off x="457200" y="205979"/>
            <a:ext cx="8229600" cy="857250"/>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9pPr>
          </a:lstStyle>
          <a:p>
            <a:endParaRPr/>
          </a:p>
        </p:txBody>
      </p:sp>
      <p:sp>
        <p:nvSpPr>
          <p:cNvPr id="12" name="Google Shape;12;p75"/>
          <p:cNvSpPr txBox="1">
            <a:spLocks noGrp="1"/>
          </p:cNvSpPr>
          <p:nvPr>
            <p:ph type="body" idx="1"/>
          </p:nvPr>
        </p:nvSpPr>
        <p:spPr>
          <a:xfrm>
            <a:off x="457204" y="1200151"/>
            <a:ext cx="4038599" cy="3394472"/>
          </a:xfrm>
          <a:prstGeom prst="rect">
            <a:avLst/>
          </a:prstGeom>
          <a:noFill/>
          <a:ln>
            <a:noFill/>
          </a:ln>
        </p:spPr>
        <p:txBody>
          <a:bodyPr spcFirstLastPara="1" wrap="square" lIns="91425" tIns="91425" rIns="91425" bIns="91425" anchor="t" anchorCtr="0">
            <a:noAutofit/>
          </a:bodyPr>
          <a:lstStyle>
            <a:lvl1pPr marL="457200" marR="0" lvl="0" indent="-390207" algn="l" rtl="0">
              <a:lnSpc>
                <a:spcPct val="100000"/>
              </a:lnSpc>
              <a:spcBef>
                <a:spcPts val="509"/>
              </a:spcBef>
              <a:spcAft>
                <a:spcPts val="0"/>
              </a:spcAft>
              <a:buClr>
                <a:schemeClr val="lt1"/>
              </a:buClr>
              <a:buSzPts val="2545"/>
              <a:buFont typeface="Arial"/>
              <a:buChar char="•"/>
              <a:defRPr sz="2545" b="0" i="0" u="none" strike="noStrike" cap="none">
                <a:solidFill>
                  <a:schemeClr val="lt1"/>
                </a:solidFill>
                <a:latin typeface="Arial"/>
                <a:ea typeface="Arial"/>
                <a:cs typeface="Arial"/>
                <a:sym typeface="Arial"/>
              </a:defRPr>
            </a:lvl1pPr>
            <a:lvl2pPr marL="914400" marR="0" lvl="1" indent="-367157" algn="l" rtl="0">
              <a:lnSpc>
                <a:spcPct val="100000"/>
              </a:lnSpc>
              <a:spcBef>
                <a:spcPts val="436"/>
              </a:spcBef>
              <a:spcAft>
                <a:spcPts val="0"/>
              </a:spcAft>
              <a:buClr>
                <a:schemeClr val="lt1"/>
              </a:buClr>
              <a:buSzPts val="2182"/>
              <a:buFont typeface="Arial"/>
              <a:buChar char="–"/>
              <a:defRPr sz="2182" b="0" i="0" u="none" strike="noStrike" cap="none">
                <a:solidFill>
                  <a:schemeClr val="lt1"/>
                </a:solidFill>
                <a:latin typeface="Arial"/>
                <a:ea typeface="Arial"/>
                <a:cs typeface="Arial"/>
                <a:sym typeface="Arial"/>
              </a:defRPr>
            </a:lvl2pPr>
            <a:lvl3pPr marL="1371600" marR="0" lvl="2" indent="-344042" algn="l" rtl="0">
              <a:lnSpc>
                <a:spcPct val="100000"/>
              </a:lnSpc>
              <a:spcBef>
                <a:spcPts val="364"/>
              </a:spcBef>
              <a:spcAft>
                <a:spcPts val="0"/>
              </a:spcAft>
              <a:buClr>
                <a:schemeClr val="lt1"/>
              </a:buClr>
              <a:buSzPts val="1818"/>
              <a:buFont typeface="Arial"/>
              <a:buChar char="•"/>
              <a:defRPr sz="1818" b="0" i="0" u="none" strike="noStrike" cap="none">
                <a:solidFill>
                  <a:schemeClr val="lt1"/>
                </a:solidFill>
                <a:latin typeface="Arial"/>
                <a:ea typeface="Arial"/>
                <a:cs typeface="Arial"/>
                <a:sym typeface="Arial"/>
              </a:defRPr>
            </a:lvl3pPr>
            <a:lvl4pPr marL="1828800" marR="0" lvl="3" indent="-332486"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4pPr>
            <a:lvl5pPr marL="2286000" marR="0" lvl="4"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5pPr>
            <a:lvl6pPr marL="2743200" marR="0" lvl="5"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6pPr>
            <a:lvl7pPr marL="3200400" marR="0" lvl="6"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7pPr>
            <a:lvl8pPr marL="3657600" marR="0" lvl="7"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8pPr>
            <a:lvl9pPr marL="4114800" marR="0" lvl="8"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9pPr>
          </a:lstStyle>
          <a:p>
            <a:endParaRPr/>
          </a:p>
        </p:txBody>
      </p:sp>
      <p:sp>
        <p:nvSpPr>
          <p:cNvPr id="13" name="Google Shape;13;p75"/>
          <p:cNvSpPr txBox="1">
            <a:spLocks noGrp="1"/>
          </p:cNvSpPr>
          <p:nvPr>
            <p:ph type="body" idx="2"/>
          </p:nvPr>
        </p:nvSpPr>
        <p:spPr>
          <a:xfrm>
            <a:off x="4648205" y="1200151"/>
            <a:ext cx="4038599" cy="3394472"/>
          </a:xfrm>
          <a:prstGeom prst="rect">
            <a:avLst/>
          </a:prstGeom>
          <a:noFill/>
          <a:ln>
            <a:noFill/>
          </a:ln>
        </p:spPr>
        <p:txBody>
          <a:bodyPr spcFirstLastPara="1" wrap="square" lIns="91425" tIns="91425" rIns="91425" bIns="91425" anchor="t" anchorCtr="0">
            <a:noAutofit/>
          </a:bodyPr>
          <a:lstStyle>
            <a:lvl1pPr marL="457200" marR="0" lvl="0" indent="-390207" algn="l" rtl="0">
              <a:lnSpc>
                <a:spcPct val="100000"/>
              </a:lnSpc>
              <a:spcBef>
                <a:spcPts val="509"/>
              </a:spcBef>
              <a:spcAft>
                <a:spcPts val="0"/>
              </a:spcAft>
              <a:buClr>
                <a:schemeClr val="lt1"/>
              </a:buClr>
              <a:buSzPts val="2545"/>
              <a:buFont typeface="Arial"/>
              <a:buChar char="•"/>
              <a:defRPr sz="2545" b="0" i="0" u="none" strike="noStrike" cap="none">
                <a:solidFill>
                  <a:schemeClr val="lt1"/>
                </a:solidFill>
                <a:latin typeface="Arial"/>
                <a:ea typeface="Arial"/>
                <a:cs typeface="Arial"/>
                <a:sym typeface="Arial"/>
              </a:defRPr>
            </a:lvl1pPr>
            <a:lvl2pPr marL="914400" marR="0" lvl="1" indent="-367157" algn="l" rtl="0">
              <a:lnSpc>
                <a:spcPct val="100000"/>
              </a:lnSpc>
              <a:spcBef>
                <a:spcPts val="436"/>
              </a:spcBef>
              <a:spcAft>
                <a:spcPts val="0"/>
              </a:spcAft>
              <a:buClr>
                <a:schemeClr val="lt1"/>
              </a:buClr>
              <a:buSzPts val="2182"/>
              <a:buFont typeface="Arial"/>
              <a:buChar char="–"/>
              <a:defRPr sz="2182" b="0" i="0" u="none" strike="noStrike" cap="none">
                <a:solidFill>
                  <a:schemeClr val="lt1"/>
                </a:solidFill>
                <a:latin typeface="Arial"/>
                <a:ea typeface="Arial"/>
                <a:cs typeface="Arial"/>
                <a:sym typeface="Arial"/>
              </a:defRPr>
            </a:lvl2pPr>
            <a:lvl3pPr marL="1371600" marR="0" lvl="2" indent="-344042" algn="l" rtl="0">
              <a:lnSpc>
                <a:spcPct val="100000"/>
              </a:lnSpc>
              <a:spcBef>
                <a:spcPts val="364"/>
              </a:spcBef>
              <a:spcAft>
                <a:spcPts val="0"/>
              </a:spcAft>
              <a:buClr>
                <a:schemeClr val="lt1"/>
              </a:buClr>
              <a:buSzPts val="1818"/>
              <a:buFont typeface="Arial"/>
              <a:buChar char="•"/>
              <a:defRPr sz="1818" b="0" i="0" u="none" strike="noStrike" cap="none">
                <a:solidFill>
                  <a:schemeClr val="lt1"/>
                </a:solidFill>
                <a:latin typeface="Arial"/>
                <a:ea typeface="Arial"/>
                <a:cs typeface="Arial"/>
                <a:sym typeface="Arial"/>
              </a:defRPr>
            </a:lvl3pPr>
            <a:lvl4pPr marL="1828800" marR="0" lvl="3" indent="-332486"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4pPr>
            <a:lvl5pPr marL="2286000" marR="0" lvl="4"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5pPr>
            <a:lvl6pPr marL="2743200" marR="0" lvl="5"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6pPr>
            <a:lvl7pPr marL="3200400" marR="0" lvl="6"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7pPr>
            <a:lvl8pPr marL="3657600" marR="0" lvl="7"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8pPr>
            <a:lvl9pPr marL="4114800" marR="0" lvl="8" indent="-332485" algn="l" rtl="0">
              <a:lnSpc>
                <a:spcPct val="100000"/>
              </a:lnSpc>
              <a:spcBef>
                <a:spcPts val="327"/>
              </a:spcBef>
              <a:spcAft>
                <a:spcPts val="0"/>
              </a:spcAft>
              <a:buClr>
                <a:schemeClr val="lt1"/>
              </a:buClr>
              <a:buSzPts val="1636"/>
              <a:buFont typeface="Arial"/>
              <a:buChar char="•"/>
              <a:defRPr sz="1636" b="0" i="0" u="none" strike="noStrike" cap="none">
                <a:solidFill>
                  <a:schemeClr val="lt1"/>
                </a:solidFill>
                <a:latin typeface="Arial"/>
                <a:ea typeface="Arial"/>
                <a:cs typeface="Arial"/>
                <a:sym typeface="Arial"/>
              </a:defRPr>
            </a:lvl9pPr>
          </a:lstStyle>
          <a:p>
            <a:endParaRPr/>
          </a:p>
        </p:txBody>
      </p:sp>
      <p:sp>
        <p:nvSpPr>
          <p:cNvPr id="14" name="Google Shape;14;p75"/>
          <p:cNvSpPr txBox="1">
            <a:spLocks noGrp="1"/>
          </p:cNvSpPr>
          <p:nvPr>
            <p:ph type="dt" idx="10"/>
          </p:nvPr>
        </p:nvSpPr>
        <p:spPr>
          <a:xfrm>
            <a:off x="457210" y="4767264"/>
            <a:ext cx="2133599" cy="273844"/>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chemeClr val="lt1"/>
              </a:buClr>
              <a:buSzPts val="1091"/>
              <a:buFont typeface="Arial"/>
              <a:buNone/>
              <a:defRPr sz="1091"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9pPr>
          </a:lstStyle>
          <a:p>
            <a:endParaRPr/>
          </a:p>
        </p:txBody>
      </p:sp>
      <p:sp>
        <p:nvSpPr>
          <p:cNvPr id="15" name="Google Shape;15;p75"/>
          <p:cNvSpPr txBox="1">
            <a:spLocks noGrp="1"/>
          </p:cNvSpPr>
          <p:nvPr>
            <p:ph type="ftr" idx="11"/>
          </p:nvPr>
        </p:nvSpPr>
        <p:spPr>
          <a:xfrm>
            <a:off x="3124200" y="4767264"/>
            <a:ext cx="2895600" cy="273844"/>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chemeClr val="lt1"/>
              </a:buClr>
              <a:buSzPts val="1091"/>
              <a:buFont typeface="Arial"/>
              <a:buNone/>
              <a:defRPr sz="1091"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9pPr>
          </a:lstStyle>
          <a:p>
            <a:endParaRPr/>
          </a:p>
        </p:txBody>
      </p:sp>
      <p:sp>
        <p:nvSpPr>
          <p:cNvPr id="16" name="Google Shape;16;p75"/>
          <p:cNvSpPr txBox="1">
            <a:spLocks noGrp="1"/>
          </p:cNvSpPr>
          <p:nvPr>
            <p:ph type="sldNum" idx="12"/>
          </p:nvPr>
        </p:nvSpPr>
        <p:spPr>
          <a:xfrm>
            <a:off x="6553220" y="4767264"/>
            <a:ext cx="2133599"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7"/>
        <p:cNvGrpSpPr/>
        <p:nvPr/>
      </p:nvGrpSpPr>
      <p:grpSpPr>
        <a:xfrm>
          <a:off x="0" y="0"/>
          <a:ext cx="0" cy="0"/>
          <a:chOff x="0" y="0"/>
          <a:chExt cx="0" cy="0"/>
        </a:xfrm>
      </p:grpSpPr>
      <p:sp>
        <p:nvSpPr>
          <p:cNvPr id="18" name="Google Shape;18;p55"/>
          <p:cNvSpPr txBox="1">
            <a:spLocks noGrp="1"/>
          </p:cNvSpPr>
          <p:nvPr>
            <p:ph type="ctrTitle"/>
          </p:nvPr>
        </p:nvSpPr>
        <p:spPr>
          <a:xfrm>
            <a:off x="685800" y="1597819"/>
            <a:ext cx="7772400" cy="1102518"/>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636"/>
              <a:buFont typeface="Arial"/>
              <a:buNone/>
              <a:defRPr sz="1636" b="0" i="0" u="none" strike="noStrike" cap="none">
                <a:solidFill>
                  <a:srgbClr val="000000"/>
                </a:solidFill>
                <a:latin typeface="Arial"/>
                <a:ea typeface="Arial"/>
                <a:cs typeface="Arial"/>
                <a:sym typeface="Arial"/>
              </a:defRPr>
            </a:lvl9pPr>
          </a:lstStyle>
          <a:p>
            <a:endParaRPr/>
          </a:p>
        </p:txBody>
      </p:sp>
      <p:sp>
        <p:nvSpPr>
          <p:cNvPr id="19" name="Google Shape;19;p55"/>
          <p:cNvSpPr txBox="1">
            <a:spLocks noGrp="1"/>
          </p:cNvSpPr>
          <p:nvPr>
            <p:ph type="subTitle" idx="1"/>
          </p:nvPr>
        </p:nvSpPr>
        <p:spPr>
          <a:xfrm>
            <a:off x="1371616" y="2914650"/>
            <a:ext cx="6400799" cy="1314450"/>
          </a:xfrm>
          <a:prstGeom prst="rect">
            <a:avLst/>
          </a:prstGeom>
          <a:noFill/>
          <a:ln>
            <a:noFill/>
          </a:ln>
        </p:spPr>
        <p:txBody>
          <a:bodyPr spcFirstLastPara="1" wrap="square" lIns="91425" tIns="91425" rIns="91425" bIns="91425" anchor="t" anchorCtr="0">
            <a:noAutofit/>
          </a:bodyPr>
          <a:lstStyle>
            <a:lvl1pPr marR="0" lvl="0" algn="ctr" rtl="0">
              <a:lnSpc>
                <a:spcPct val="100000"/>
              </a:lnSpc>
              <a:spcBef>
                <a:spcPts val="582"/>
              </a:spcBef>
              <a:spcAft>
                <a:spcPts val="0"/>
              </a:spcAft>
              <a:buClr>
                <a:schemeClr val="lt1"/>
              </a:buClr>
              <a:buSzPts val="2909"/>
              <a:buFont typeface="Arial"/>
              <a:buNone/>
              <a:defRPr sz="2909" b="0" i="0" u="none" strike="noStrike" cap="none">
                <a:solidFill>
                  <a:schemeClr val="lt1"/>
                </a:solidFill>
                <a:latin typeface="Arial"/>
                <a:ea typeface="Arial"/>
                <a:cs typeface="Arial"/>
                <a:sym typeface="Arial"/>
              </a:defRPr>
            </a:lvl1pPr>
            <a:lvl2pPr marR="0" lvl="1" algn="ctr" rtl="0">
              <a:lnSpc>
                <a:spcPct val="100000"/>
              </a:lnSpc>
              <a:spcBef>
                <a:spcPts val="509"/>
              </a:spcBef>
              <a:spcAft>
                <a:spcPts val="0"/>
              </a:spcAft>
              <a:buClr>
                <a:schemeClr val="lt1"/>
              </a:buClr>
              <a:buSzPts val="2545"/>
              <a:buFont typeface="Arial"/>
              <a:buNone/>
              <a:defRPr sz="2545" b="0" i="0" u="none" strike="noStrike" cap="none">
                <a:solidFill>
                  <a:schemeClr val="lt1"/>
                </a:solidFill>
                <a:latin typeface="Arial"/>
                <a:ea typeface="Arial"/>
                <a:cs typeface="Arial"/>
                <a:sym typeface="Arial"/>
              </a:defRPr>
            </a:lvl2pPr>
            <a:lvl3pPr marR="0" lvl="2" algn="ctr" rtl="0">
              <a:lnSpc>
                <a:spcPct val="100000"/>
              </a:lnSpc>
              <a:spcBef>
                <a:spcPts val="436"/>
              </a:spcBef>
              <a:spcAft>
                <a:spcPts val="0"/>
              </a:spcAft>
              <a:buClr>
                <a:schemeClr val="lt1"/>
              </a:buClr>
              <a:buSzPts val="2182"/>
              <a:buFont typeface="Arial"/>
              <a:buNone/>
              <a:defRPr sz="2182" b="0" i="0" u="none" strike="noStrike" cap="none">
                <a:solidFill>
                  <a:schemeClr val="lt1"/>
                </a:solidFill>
                <a:latin typeface="Arial"/>
                <a:ea typeface="Arial"/>
                <a:cs typeface="Arial"/>
                <a:sym typeface="Arial"/>
              </a:defRPr>
            </a:lvl3pPr>
            <a:lvl4pPr marR="0" lvl="3" algn="ctr" rtl="0">
              <a:lnSpc>
                <a:spcPct val="100000"/>
              </a:lnSpc>
              <a:spcBef>
                <a:spcPts val="364"/>
              </a:spcBef>
              <a:spcAft>
                <a:spcPts val="0"/>
              </a:spcAft>
              <a:buClr>
                <a:schemeClr val="lt1"/>
              </a:buClr>
              <a:buSzPts val="1818"/>
              <a:buFont typeface="Arial"/>
              <a:buNone/>
              <a:defRPr sz="1818" b="0" i="0" u="none" strike="noStrike" cap="none">
                <a:solidFill>
                  <a:schemeClr val="lt1"/>
                </a:solidFill>
                <a:latin typeface="Arial"/>
                <a:ea typeface="Arial"/>
                <a:cs typeface="Arial"/>
                <a:sym typeface="Arial"/>
              </a:defRPr>
            </a:lvl4pPr>
            <a:lvl5pPr marR="0" lvl="4" algn="ctr" rtl="0">
              <a:lnSpc>
                <a:spcPct val="100000"/>
              </a:lnSpc>
              <a:spcBef>
                <a:spcPts val="364"/>
              </a:spcBef>
              <a:spcAft>
                <a:spcPts val="0"/>
              </a:spcAft>
              <a:buClr>
                <a:schemeClr val="lt1"/>
              </a:buClr>
              <a:buSzPts val="1818"/>
              <a:buFont typeface="Arial"/>
              <a:buNone/>
              <a:defRPr sz="1818" b="0" i="0" u="none" strike="noStrike" cap="none">
                <a:solidFill>
                  <a:schemeClr val="lt1"/>
                </a:solidFill>
                <a:latin typeface="Arial"/>
                <a:ea typeface="Arial"/>
                <a:cs typeface="Arial"/>
                <a:sym typeface="Arial"/>
              </a:defRPr>
            </a:lvl5pPr>
            <a:lvl6pPr marR="0" lvl="5" algn="ctr" rtl="0">
              <a:lnSpc>
                <a:spcPct val="100000"/>
              </a:lnSpc>
              <a:spcBef>
                <a:spcPts val="364"/>
              </a:spcBef>
              <a:spcAft>
                <a:spcPts val="0"/>
              </a:spcAft>
              <a:buClr>
                <a:schemeClr val="lt1"/>
              </a:buClr>
              <a:buSzPts val="1818"/>
              <a:buFont typeface="Arial"/>
              <a:buNone/>
              <a:defRPr sz="1818" b="0" i="0" u="none" strike="noStrike" cap="none">
                <a:solidFill>
                  <a:schemeClr val="lt1"/>
                </a:solidFill>
                <a:latin typeface="Arial"/>
                <a:ea typeface="Arial"/>
                <a:cs typeface="Arial"/>
                <a:sym typeface="Arial"/>
              </a:defRPr>
            </a:lvl6pPr>
            <a:lvl7pPr marR="0" lvl="6" algn="ctr" rtl="0">
              <a:lnSpc>
                <a:spcPct val="100000"/>
              </a:lnSpc>
              <a:spcBef>
                <a:spcPts val="364"/>
              </a:spcBef>
              <a:spcAft>
                <a:spcPts val="0"/>
              </a:spcAft>
              <a:buClr>
                <a:schemeClr val="lt1"/>
              </a:buClr>
              <a:buSzPts val="1818"/>
              <a:buFont typeface="Arial"/>
              <a:buNone/>
              <a:defRPr sz="1818" b="0" i="0" u="none" strike="noStrike" cap="none">
                <a:solidFill>
                  <a:schemeClr val="lt1"/>
                </a:solidFill>
                <a:latin typeface="Arial"/>
                <a:ea typeface="Arial"/>
                <a:cs typeface="Arial"/>
                <a:sym typeface="Arial"/>
              </a:defRPr>
            </a:lvl7pPr>
            <a:lvl8pPr marR="0" lvl="7" algn="ctr" rtl="0">
              <a:lnSpc>
                <a:spcPct val="100000"/>
              </a:lnSpc>
              <a:spcBef>
                <a:spcPts val="364"/>
              </a:spcBef>
              <a:spcAft>
                <a:spcPts val="0"/>
              </a:spcAft>
              <a:buClr>
                <a:schemeClr val="lt1"/>
              </a:buClr>
              <a:buSzPts val="1818"/>
              <a:buFont typeface="Arial"/>
              <a:buNone/>
              <a:defRPr sz="1818" b="0" i="0" u="none" strike="noStrike" cap="none">
                <a:solidFill>
                  <a:schemeClr val="lt1"/>
                </a:solidFill>
                <a:latin typeface="Arial"/>
                <a:ea typeface="Arial"/>
                <a:cs typeface="Arial"/>
                <a:sym typeface="Arial"/>
              </a:defRPr>
            </a:lvl8pPr>
            <a:lvl9pPr marR="0" lvl="8" algn="ctr" rtl="0">
              <a:lnSpc>
                <a:spcPct val="100000"/>
              </a:lnSpc>
              <a:spcBef>
                <a:spcPts val="364"/>
              </a:spcBef>
              <a:spcAft>
                <a:spcPts val="0"/>
              </a:spcAft>
              <a:buClr>
                <a:schemeClr val="lt1"/>
              </a:buClr>
              <a:buSzPts val="1818"/>
              <a:buFont typeface="Arial"/>
              <a:buNone/>
              <a:defRPr sz="1818" b="0" i="0" u="none" strike="noStrike" cap="none">
                <a:solidFill>
                  <a:schemeClr val="lt1"/>
                </a:solidFill>
                <a:latin typeface="Arial"/>
                <a:ea typeface="Arial"/>
                <a:cs typeface="Arial"/>
                <a:sym typeface="Arial"/>
              </a:defRPr>
            </a:lvl9pPr>
          </a:lstStyle>
          <a:p>
            <a:endParaRPr/>
          </a:p>
        </p:txBody>
      </p:sp>
      <p:sp>
        <p:nvSpPr>
          <p:cNvPr id="20" name="Google Shape;20;p55"/>
          <p:cNvSpPr txBox="1">
            <a:spLocks noGrp="1"/>
          </p:cNvSpPr>
          <p:nvPr>
            <p:ph type="dt" idx="10"/>
          </p:nvPr>
        </p:nvSpPr>
        <p:spPr>
          <a:xfrm>
            <a:off x="457210" y="4767264"/>
            <a:ext cx="2133599" cy="273844"/>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chemeClr val="lt1"/>
              </a:buClr>
              <a:buSzPts val="1091"/>
              <a:buFont typeface="Arial"/>
              <a:buNone/>
              <a:defRPr sz="1091"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9pPr>
          </a:lstStyle>
          <a:p>
            <a:endParaRPr/>
          </a:p>
        </p:txBody>
      </p:sp>
      <p:sp>
        <p:nvSpPr>
          <p:cNvPr id="21" name="Google Shape;21;p55"/>
          <p:cNvSpPr txBox="1">
            <a:spLocks noGrp="1"/>
          </p:cNvSpPr>
          <p:nvPr>
            <p:ph type="ftr" idx="11"/>
          </p:nvPr>
        </p:nvSpPr>
        <p:spPr>
          <a:xfrm>
            <a:off x="3124200" y="4767264"/>
            <a:ext cx="2895600" cy="273844"/>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chemeClr val="lt1"/>
              </a:buClr>
              <a:buSzPts val="1091"/>
              <a:buFont typeface="Arial"/>
              <a:buNone/>
              <a:defRPr sz="1091"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36"/>
              <a:buFont typeface="Arial"/>
              <a:buNone/>
              <a:defRPr sz="1636" b="0" i="0" u="none" strike="noStrike" cap="none">
                <a:solidFill>
                  <a:schemeClr val="lt1"/>
                </a:solidFill>
                <a:latin typeface="Arial"/>
                <a:ea typeface="Arial"/>
                <a:cs typeface="Arial"/>
                <a:sym typeface="Arial"/>
              </a:defRPr>
            </a:lvl9pPr>
          </a:lstStyle>
          <a:p>
            <a:endParaRPr/>
          </a:p>
        </p:txBody>
      </p:sp>
      <p:sp>
        <p:nvSpPr>
          <p:cNvPr id="22" name="Google Shape;22;p55"/>
          <p:cNvSpPr txBox="1">
            <a:spLocks noGrp="1"/>
          </p:cNvSpPr>
          <p:nvPr>
            <p:ph type="sldNum" idx="12"/>
          </p:nvPr>
        </p:nvSpPr>
        <p:spPr>
          <a:xfrm>
            <a:off x="6553220" y="4767264"/>
            <a:ext cx="2133599"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FFFFFF"/>
              </a:buClr>
              <a:buSzPts val="273"/>
              <a:buFont typeface="Arial"/>
              <a:buNone/>
              <a:defRPr sz="1091"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6"/>
        <p:cNvGrpSpPr/>
        <p:nvPr/>
      </p:nvGrpSpPr>
      <p:grpSpPr>
        <a:xfrm>
          <a:off x="0" y="0"/>
          <a:ext cx="0" cy="0"/>
          <a:chOff x="0" y="0"/>
          <a:chExt cx="0" cy="0"/>
        </a:xfrm>
      </p:grpSpPr>
      <p:pic>
        <p:nvPicPr>
          <p:cNvPr id="5" name="Picture 4" descr="A black and white logo&#10;&#10;AI-generated content may be incorrect.">
            <a:extLst>
              <a:ext uri="{FF2B5EF4-FFF2-40B4-BE49-F238E27FC236}">
                <a16:creationId xmlns:a16="http://schemas.microsoft.com/office/drawing/2014/main" id="{2429EA58-3422-AFFC-A506-29FC85B3D0D3}"/>
              </a:ext>
            </a:extLst>
          </p:cNvPr>
          <p:cNvPicPr>
            <a:picLocks noChangeAspect="1"/>
          </p:cNvPicPr>
          <p:nvPr/>
        </p:nvPicPr>
        <p:blipFill>
          <a:blip r:embed="rId4"/>
          <a:stretch>
            <a:fillRect/>
          </a:stretch>
        </p:blipFill>
        <p:spPr>
          <a:xfrm>
            <a:off x="1035228" y="531786"/>
            <a:ext cx="6937217" cy="12942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0"/>
          <p:cNvSpPr txBox="1"/>
          <p:nvPr/>
        </p:nvSpPr>
        <p:spPr>
          <a:xfrm>
            <a:off x="228600" y="729695"/>
            <a:ext cx="8686800" cy="1169511"/>
          </a:xfrm>
          <a:prstGeom prst="rect">
            <a:avLst/>
          </a:prstGeom>
          <a:noFill/>
          <a:ln>
            <a:noFill/>
          </a:ln>
        </p:spPr>
        <p:txBody>
          <a:bodyPr spcFirstLastPara="1" wrap="square" lIns="91425" tIns="45700" rIns="91425" bIns="45700" anchor="ctr" anchorCtr="0">
            <a:spAutoFit/>
          </a:bodyPr>
          <a:lstStyle/>
          <a:p>
            <a:pPr algn="ctr" defTabSz="914378"/>
            <a:r>
              <a:rPr lang="en-US" sz="3500" dirty="0">
                <a:solidFill>
                  <a:srgbClr val="FFFFFF"/>
                </a:solidFill>
                <a:latin typeface="Jost Medium"/>
                <a:ea typeface="Jost Medium"/>
                <a:cs typeface="Jost Medium"/>
                <a:sym typeface="Jost Medium"/>
              </a:rPr>
              <a:t>Lorem ipsum dolor sit </a:t>
            </a:r>
            <a:r>
              <a:rPr lang="en-US" sz="3500" dirty="0" err="1">
                <a:solidFill>
                  <a:srgbClr val="FFFFFF"/>
                </a:solidFill>
                <a:latin typeface="Jost Medium"/>
                <a:ea typeface="Jost Medium"/>
                <a:cs typeface="Jost Medium"/>
                <a:sym typeface="Jost Medium"/>
              </a:rPr>
              <a:t>amet</a:t>
            </a:r>
            <a:r>
              <a:rPr lang="en-US" sz="3500" dirty="0">
                <a:solidFill>
                  <a:srgbClr val="FFFFFF"/>
                </a:solidFill>
                <a:latin typeface="Jost Medium"/>
                <a:ea typeface="Jost Medium"/>
                <a:cs typeface="Jost Medium"/>
                <a:sym typeface="Jost Medium"/>
              </a:rPr>
              <a:t>, </a:t>
            </a:r>
            <a:endParaRPr dirty="0"/>
          </a:p>
          <a:p>
            <a:pPr algn="ctr" defTabSz="914378"/>
            <a:r>
              <a:rPr lang="en-US" sz="3500" dirty="0" err="1">
                <a:solidFill>
                  <a:srgbClr val="FFFFFF"/>
                </a:solidFill>
                <a:latin typeface="Jost Medium"/>
                <a:ea typeface="Jost Medium"/>
                <a:cs typeface="Jost Medium"/>
                <a:sym typeface="Jost Medium"/>
              </a:rPr>
              <a:t>consectetur</a:t>
            </a:r>
            <a:r>
              <a:rPr lang="en-US" sz="3500" dirty="0">
                <a:solidFill>
                  <a:srgbClr val="FFFFFF"/>
                </a:solidFill>
                <a:latin typeface="Jost Medium"/>
                <a:ea typeface="Jost Medium"/>
                <a:cs typeface="Jost Medium"/>
                <a:sym typeface="Jost Medium"/>
              </a:rPr>
              <a:t> </a:t>
            </a:r>
            <a:r>
              <a:rPr lang="en-US" sz="3500" dirty="0" err="1">
                <a:solidFill>
                  <a:srgbClr val="FFFFFF"/>
                </a:solidFill>
                <a:latin typeface="Jost Medium"/>
                <a:ea typeface="Jost Medium"/>
                <a:cs typeface="Jost Medium"/>
                <a:sym typeface="Jost Medium"/>
              </a:rPr>
              <a:t>adipiscing</a:t>
            </a:r>
            <a:r>
              <a:rPr lang="en-US" sz="3500" dirty="0">
                <a:solidFill>
                  <a:srgbClr val="FFFFFF"/>
                </a:solidFill>
                <a:latin typeface="Jost Medium"/>
                <a:ea typeface="Jost Medium"/>
                <a:cs typeface="Jost Medium"/>
                <a:sym typeface="Jost Medium"/>
              </a:rPr>
              <a:t> </a:t>
            </a:r>
            <a:r>
              <a:rPr lang="en-US" sz="3500" dirty="0" err="1">
                <a:solidFill>
                  <a:srgbClr val="FFFFFF"/>
                </a:solidFill>
                <a:latin typeface="Jost Medium"/>
                <a:ea typeface="Jost Medium"/>
                <a:cs typeface="Jost Medium"/>
                <a:sym typeface="Jost Medium"/>
              </a:rPr>
              <a:t>elit</a:t>
            </a:r>
            <a:r>
              <a:rPr lang="en-US" sz="3500" dirty="0">
                <a:solidFill>
                  <a:srgbClr val="FFFFFF"/>
                </a:solidFill>
                <a:latin typeface="Jost Medium"/>
                <a:ea typeface="Jost Medium"/>
                <a:cs typeface="Jost Medium"/>
                <a:sym typeface="Jost Medium"/>
              </a:rPr>
              <a:t> </a:t>
            </a:r>
            <a:endParaRPr dirty="0"/>
          </a:p>
        </p:txBody>
      </p:sp>
      <p:sp>
        <p:nvSpPr>
          <p:cNvPr id="60" name="Google Shape;60;p10"/>
          <p:cNvSpPr txBox="1"/>
          <p:nvPr/>
        </p:nvSpPr>
        <p:spPr>
          <a:xfrm>
            <a:off x="228600" y="2920485"/>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dirty="0">
                <a:solidFill>
                  <a:srgbClr val="FFFFFF"/>
                </a:solidFill>
                <a:latin typeface="Jost Medium"/>
                <a:ea typeface="Jost Medium"/>
                <a:cs typeface="Jost Medium"/>
                <a:sym typeface="Jost Medium"/>
              </a:rPr>
              <a:t>Song Title</a:t>
            </a:r>
            <a:endParaRPr lang="en-US" dirty="0"/>
          </a:p>
        </p:txBody>
      </p:sp>
      <p:sp>
        <p:nvSpPr>
          <p:cNvPr id="61" name="Google Shape;61;p10"/>
          <p:cNvSpPr txBox="1"/>
          <p:nvPr/>
        </p:nvSpPr>
        <p:spPr>
          <a:xfrm>
            <a:off x="228600" y="3289816"/>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a:solidFill>
                  <a:srgbClr val="FFFFFF"/>
                </a:solidFill>
                <a:latin typeface="Jost Light"/>
                <a:ea typeface="Jost Light"/>
                <a:cs typeface="Jost Light"/>
                <a:sym typeface="Jost Light"/>
              </a:rPr>
              <a:t>Chorus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2"/>
          <p:cNvSpPr txBox="1"/>
          <p:nvPr/>
        </p:nvSpPr>
        <p:spPr>
          <a:xfrm>
            <a:off x="228600" y="729695"/>
            <a:ext cx="8686800" cy="1169511"/>
          </a:xfrm>
          <a:prstGeom prst="rect">
            <a:avLst/>
          </a:prstGeom>
          <a:noFill/>
          <a:ln>
            <a:noFill/>
          </a:ln>
        </p:spPr>
        <p:txBody>
          <a:bodyPr spcFirstLastPara="1" wrap="square" lIns="91425" tIns="45700" rIns="91425" bIns="45700" anchor="ctr" anchorCtr="0">
            <a:spAutoFit/>
          </a:bodyPr>
          <a:lstStyle/>
          <a:p>
            <a:pPr algn="ctr" defTabSz="914378"/>
            <a:r>
              <a:rPr lang="en-US" sz="3500">
                <a:solidFill>
                  <a:srgbClr val="FFFFFF"/>
                </a:solidFill>
                <a:latin typeface="Jost Medium"/>
                <a:ea typeface="Jost Medium"/>
                <a:cs typeface="Jost Medium"/>
                <a:sym typeface="Jost Medium"/>
              </a:rPr>
              <a:t>Lorem ipsum dolor sit amet, </a:t>
            </a:r>
            <a:endParaRPr/>
          </a:p>
          <a:p>
            <a:pPr algn="ctr" defTabSz="914378"/>
            <a:r>
              <a:rPr lang="en-US" sz="3500">
                <a:solidFill>
                  <a:srgbClr val="FFFFFF"/>
                </a:solidFill>
                <a:latin typeface="Jost Medium"/>
                <a:ea typeface="Jost Medium"/>
                <a:cs typeface="Jost Medium"/>
                <a:sym typeface="Jost Medium"/>
              </a:rPr>
              <a:t>consectetur adipiscing elit </a:t>
            </a:r>
            <a:endParaRPr/>
          </a:p>
        </p:txBody>
      </p:sp>
      <p:sp>
        <p:nvSpPr>
          <p:cNvPr id="67" name="Google Shape;67;p12"/>
          <p:cNvSpPr txBox="1"/>
          <p:nvPr/>
        </p:nvSpPr>
        <p:spPr>
          <a:xfrm>
            <a:off x="228600" y="2920485"/>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dirty="0">
                <a:solidFill>
                  <a:srgbClr val="FFFFFF"/>
                </a:solidFill>
                <a:latin typeface="Jost Medium"/>
                <a:ea typeface="Jost Medium"/>
                <a:cs typeface="Jost Medium"/>
                <a:sym typeface="Jost Medium"/>
              </a:rPr>
              <a:t>Song Title</a:t>
            </a:r>
            <a:endParaRPr dirty="0"/>
          </a:p>
        </p:txBody>
      </p:sp>
      <p:sp>
        <p:nvSpPr>
          <p:cNvPr id="68" name="Google Shape;68;p12"/>
          <p:cNvSpPr txBox="1"/>
          <p:nvPr/>
        </p:nvSpPr>
        <p:spPr>
          <a:xfrm>
            <a:off x="228600" y="3289816"/>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a:solidFill>
                  <a:srgbClr val="FFFFFF"/>
                </a:solidFill>
                <a:latin typeface="Jost Light"/>
                <a:ea typeface="Jost Light"/>
                <a:cs typeface="Jost Light"/>
                <a:sym typeface="Jost Light"/>
              </a:rPr>
              <a:t>Bridge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9"/>
        <p:cNvGrpSpPr/>
        <p:nvPr/>
      </p:nvGrpSpPr>
      <p:grpSpPr>
        <a:xfrm>
          <a:off x="0" y="0"/>
          <a:ext cx="0" cy="0"/>
          <a:chOff x="0" y="0"/>
          <a:chExt cx="0" cy="0"/>
        </a:xfrm>
      </p:grpSpPr>
      <p:sp>
        <p:nvSpPr>
          <p:cNvPr id="100" name="Google Shape;100;p20"/>
          <p:cNvSpPr txBox="1"/>
          <p:nvPr/>
        </p:nvSpPr>
        <p:spPr>
          <a:xfrm>
            <a:off x="228600" y="2992855"/>
            <a:ext cx="8686800"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600" b="0" i="0" u="none" strike="noStrike" cap="none">
                <a:solidFill>
                  <a:schemeClr val="lt1"/>
                </a:solidFill>
                <a:latin typeface="Jost Light"/>
                <a:ea typeface="Jost Light"/>
                <a:cs typeface="Jost Light"/>
                <a:sym typeface="Jost Light"/>
              </a:rPr>
              <a:t>TOGETHER</a:t>
            </a:r>
            <a:endParaRPr/>
          </a:p>
        </p:txBody>
      </p:sp>
      <p:sp>
        <p:nvSpPr>
          <p:cNvPr id="101" name="Google Shape;101;p20"/>
          <p:cNvSpPr txBox="1"/>
          <p:nvPr/>
        </p:nvSpPr>
        <p:spPr>
          <a:xfrm>
            <a:off x="1035231" y="1047750"/>
            <a:ext cx="7073537"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Jost"/>
                <a:ea typeface="Jost"/>
                <a:cs typeface="Jost"/>
                <a:sym typeface="Jost"/>
              </a:rPr>
              <a:t>CONFESSION OF SINS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5"/>
        <p:cNvGrpSpPr/>
        <p:nvPr/>
      </p:nvGrpSpPr>
      <p:grpSpPr>
        <a:xfrm>
          <a:off x="0" y="0"/>
          <a:ext cx="0" cy="0"/>
          <a:chOff x="0" y="0"/>
          <a:chExt cx="0" cy="0"/>
        </a:xfrm>
      </p:grpSpPr>
      <p:sp>
        <p:nvSpPr>
          <p:cNvPr id="106" name="Google Shape;106;p22"/>
          <p:cNvSpPr txBox="1"/>
          <p:nvPr/>
        </p:nvSpPr>
        <p:spPr>
          <a:xfrm>
            <a:off x="228600" y="498842"/>
            <a:ext cx="8686800" cy="1631216"/>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2500" b="0" i="0" u="none" strike="noStrike" cap="none">
                <a:solidFill>
                  <a:schemeClr val="lt1"/>
                </a:solidFill>
                <a:latin typeface="Jost Medium"/>
                <a:ea typeface="Jost Medium"/>
                <a:cs typeface="Jost Medium"/>
                <a:sym typeface="Jost Medium"/>
              </a:rPr>
              <a:t>Lorem ipsum dolor sit amet, consectetur adipiscing elit, sed do eiusmod tempor incididunt ut labore et dolore magna aliqua. Ut enim ad minim veniam, quis nostrud exercitation ullamco laboris nisi ut aliquip ex ea commodo consequat. </a:t>
            </a:r>
            <a:endParaRPr/>
          </a:p>
        </p:txBody>
      </p:sp>
      <p:sp>
        <p:nvSpPr>
          <p:cNvPr id="107" name="Google Shape;107;p22"/>
          <p:cNvSpPr txBox="1"/>
          <p:nvPr/>
        </p:nvSpPr>
        <p:spPr>
          <a:xfrm>
            <a:off x="228600" y="2923282"/>
            <a:ext cx="8686800" cy="36373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000" b="1" i="0" u="none" strike="noStrike" cap="none">
                <a:solidFill>
                  <a:schemeClr val="lt1"/>
                </a:solidFill>
                <a:latin typeface="Jost Light"/>
                <a:ea typeface="Jost Light"/>
                <a:cs typeface="Jost Light"/>
                <a:sym typeface="Jost Light"/>
              </a:rPr>
              <a:t>CONFESSION OF SINS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3"/>
          <p:cNvSpPr txBox="1"/>
          <p:nvPr/>
        </p:nvSpPr>
        <p:spPr>
          <a:xfrm>
            <a:off x="1019333" y="702122"/>
            <a:ext cx="7321784" cy="71344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dirty="0">
                <a:solidFill>
                  <a:schemeClr val="lt1"/>
                </a:solidFill>
                <a:latin typeface="Jost Medium"/>
                <a:ea typeface="Jost Medium"/>
                <a:cs typeface="Jost Medium"/>
                <a:sym typeface="Jost Medium"/>
              </a:rPr>
              <a:t>PERSONAL CONFESSION</a:t>
            </a:r>
            <a:endParaRPr dirty="0"/>
          </a:p>
        </p:txBody>
      </p:sp>
      <p:sp>
        <p:nvSpPr>
          <p:cNvPr id="113" name="Google Shape;113;p23"/>
          <p:cNvSpPr txBox="1"/>
          <p:nvPr/>
        </p:nvSpPr>
        <p:spPr>
          <a:xfrm>
            <a:off x="228600" y="1398771"/>
            <a:ext cx="86868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000" b="1" i="0" u="none" strike="noStrike" cap="none" dirty="0">
                <a:solidFill>
                  <a:schemeClr val="lt1"/>
                </a:solidFill>
                <a:latin typeface="Jost Light"/>
                <a:ea typeface="Jost Light"/>
                <a:cs typeface="Jost Light"/>
                <a:sym typeface="Jost Light"/>
              </a:rPr>
              <a:t>OF </a:t>
            </a:r>
            <a:r>
              <a:rPr lang="en-US" sz="4000" b="1" dirty="0">
                <a:solidFill>
                  <a:schemeClr val="lt1"/>
                </a:solidFill>
                <a:latin typeface="Jost Light"/>
                <a:ea typeface="Jost Light"/>
                <a:cs typeface="Jost Light"/>
                <a:sym typeface="Jost Light"/>
              </a:rPr>
              <a:t>SIN</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4"/>
          <p:cNvSpPr txBox="1"/>
          <p:nvPr/>
        </p:nvSpPr>
        <p:spPr>
          <a:xfrm>
            <a:off x="1035226" y="3105150"/>
            <a:ext cx="7073537" cy="55399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000" b="1" i="0" u="none" strike="noStrike" cap="none">
                <a:solidFill>
                  <a:schemeClr val="lt1"/>
                </a:solidFill>
                <a:latin typeface="Jost Medium"/>
                <a:ea typeface="Jost Medium"/>
                <a:cs typeface="Jost Medium"/>
                <a:sym typeface="Jost Medium"/>
              </a:rPr>
              <a:t>ASSURANCE OF PARDON</a:t>
            </a:r>
            <a:endParaRPr/>
          </a:p>
        </p:txBody>
      </p:sp>
      <p:sp>
        <p:nvSpPr>
          <p:cNvPr id="119" name="Google Shape;119;p24"/>
          <p:cNvSpPr txBox="1"/>
          <p:nvPr/>
        </p:nvSpPr>
        <p:spPr>
          <a:xfrm>
            <a:off x="228600" y="928985"/>
            <a:ext cx="8686799" cy="7848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a:solidFill>
                  <a:schemeClr val="lt1"/>
                </a:solidFill>
                <a:latin typeface="Jost"/>
                <a:ea typeface="Jost"/>
                <a:cs typeface="Jost"/>
                <a:sym typeface="Jost"/>
              </a:rPr>
              <a:t>Scripture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9"/>
          <p:cNvSpPr txBox="1"/>
          <p:nvPr/>
        </p:nvSpPr>
        <p:spPr>
          <a:xfrm>
            <a:off x="228600" y="498842"/>
            <a:ext cx="8686800" cy="1631216"/>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2500" b="0" i="0" u="none" strike="noStrike" cap="none">
                <a:solidFill>
                  <a:schemeClr val="lt1"/>
                </a:solidFill>
                <a:latin typeface="Jost Medium"/>
                <a:ea typeface="Jost Medium"/>
                <a:cs typeface="Jost Medium"/>
                <a:sym typeface="Jost Medium"/>
              </a:rPr>
              <a:t>Lorem ipsum dolor sit amet, consectetur adipiscing elit, sed do eiusmod tempor incididunt ut labore et dolore magna aliqua. Ut enim ad minim veniam, quis nostrud exercitation ullamco laboris nisi ut aliquip ex ea commodo consequat. </a:t>
            </a:r>
            <a:endParaRPr/>
          </a:p>
        </p:txBody>
      </p:sp>
      <p:sp>
        <p:nvSpPr>
          <p:cNvPr id="125" name="Google Shape;125;p29"/>
          <p:cNvSpPr txBox="1"/>
          <p:nvPr/>
        </p:nvSpPr>
        <p:spPr>
          <a:xfrm>
            <a:off x="228600" y="2867206"/>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Scripture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31"/>
          <p:cNvSpPr txBox="1"/>
          <p:nvPr/>
        </p:nvSpPr>
        <p:spPr>
          <a:xfrm>
            <a:off x="228599" y="991758"/>
            <a:ext cx="8686800" cy="707886"/>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4000" b="1" i="0" u="none" strike="noStrike" cap="none">
                <a:solidFill>
                  <a:srgbClr val="FFFFFF"/>
                </a:solidFill>
                <a:latin typeface="Jost"/>
                <a:ea typeface="Jost"/>
                <a:cs typeface="Jost"/>
                <a:sym typeface="Jost"/>
              </a:rPr>
              <a:t>SONG TITLE</a:t>
            </a:r>
            <a:endParaRPr/>
          </a:p>
        </p:txBody>
      </p:sp>
      <p:sp>
        <p:nvSpPr>
          <p:cNvPr id="131" name="Google Shape;131;p31"/>
          <p:cNvSpPr txBox="1"/>
          <p:nvPr/>
        </p:nvSpPr>
        <p:spPr>
          <a:xfrm>
            <a:off x="1035230" y="2899998"/>
            <a:ext cx="7073537"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rgbClr val="FFFFFF"/>
                </a:solidFill>
                <a:latin typeface="Jost Medium"/>
                <a:ea typeface="Jost Medium"/>
                <a:cs typeface="Jost Medium"/>
                <a:sym typeface="Jost Medium"/>
              </a:rPr>
              <a:t>SONG OF ASSURANCE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3"/>
          <p:cNvSpPr txBox="1"/>
          <p:nvPr/>
        </p:nvSpPr>
        <p:spPr>
          <a:xfrm>
            <a:off x="228600" y="729674"/>
            <a:ext cx="8686800" cy="1169551"/>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Lorem ipsum dolor sit amet, </a:t>
            </a:r>
            <a:endParaRPr/>
          </a:p>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consectetur adipiscing elit </a:t>
            </a:r>
            <a:endParaRPr/>
          </a:p>
        </p:txBody>
      </p:sp>
      <p:sp>
        <p:nvSpPr>
          <p:cNvPr id="137" name="Google Shape;137;p33"/>
          <p:cNvSpPr txBox="1"/>
          <p:nvPr/>
        </p:nvSpPr>
        <p:spPr>
          <a:xfrm>
            <a:off x="228600" y="2920484"/>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Medium"/>
                <a:ea typeface="Jost Medium"/>
                <a:cs typeface="Jost Medium"/>
                <a:sym typeface="Jost Medium"/>
              </a:rPr>
              <a:t>Song Title</a:t>
            </a:r>
            <a:endParaRPr/>
          </a:p>
        </p:txBody>
      </p:sp>
      <p:sp>
        <p:nvSpPr>
          <p:cNvPr id="138" name="Google Shape;138;p33"/>
          <p:cNvSpPr txBox="1"/>
          <p:nvPr/>
        </p:nvSpPr>
        <p:spPr>
          <a:xfrm>
            <a:off x="228600" y="3289816"/>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Light"/>
                <a:ea typeface="Jost Light"/>
                <a:cs typeface="Jost Light"/>
                <a:sym typeface="Jost Light"/>
              </a:rPr>
              <a:t>Verse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35"/>
          <p:cNvSpPr txBox="1"/>
          <p:nvPr/>
        </p:nvSpPr>
        <p:spPr>
          <a:xfrm>
            <a:off x="228600" y="729674"/>
            <a:ext cx="8686800" cy="1169551"/>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Lorem ipsum dolor sit amet, </a:t>
            </a:r>
            <a:endParaRPr/>
          </a:p>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consectetur adipiscing elit </a:t>
            </a:r>
            <a:endParaRPr/>
          </a:p>
        </p:txBody>
      </p:sp>
      <p:sp>
        <p:nvSpPr>
          <p:cNvPr id="144" name="Google Shape;144;p35"/>
          <p:cNvSpPr txBox="1"/>
          <p:nvPr/>
        </p:nvSpPr>
        <p:spPr>
          <a:xfrm>
            <a:off x="228600" y="2920484"/>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Medium"/>
                <a:ea typeface="Jost Medium"/>
                <a:cs typeface="Jost Medium"/>
                <a:sym typeface="Jost Medium"/>
              </a:rPr>
              <a:t>Song Title</a:t>
            </a:r>
            <a:endParaRPr/>
          </a:p>
        </p:txBody>
      </p:sp>
      <p:sp>
        <p:nvSpPr>
          <p:cNvPr id="145" name="Google Shape;145;p35"/>
          <p:cNvSpPr txBox="1"/>
          <p:nvPr/>
        </p:nvSpPr>
        <p:spPr>
          <a:xfrm>
            <a:off x="228600" y="3289816"/>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Light"/>
                <a:ea typeface="Jost Light"/>
                <a:cs typeface="Jost Light"/>
                <a:sym typeface="Jost Light"/>
              </a:rPr>
              <a:t>Chorus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3"/>
        <p:cNvGrpSpPr/>
        <p:nvPr/>
      </p:nvGrpSpPr>
      <p:grpSpPr>
        <a:xfrm>
          <a:off x="0" y="0"/>
          <a:ext cx="0" cy="0"/>
          <a:chOff x="0" y="0"/>
          <a:chExt cx="0" cy="0"/>
        </a:xfrm>
      </p:grpSpPr>
      <p:sp>
        <p:nvSpPr>
          <p:cNvPr id="34" name="Google Shape;34;p4"/>
          <p:cNvSpPr txBox="1"/>
          <p:nvPr/>
        </p:nvSpPr>
        <p:spPr>
          <a:xfrm>
            <a:off x="1035226" y="3105150"/>
            <a:ext cx="7073537" cy="55399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000" b="1" i="0" u="none" strike="noStrike" cap="none">
                <a:solidFill>
                  <a:schemeClr val="lt1"/>
                </a:solidFill>
                <a:latin typeface="Jost Medium"/>
                <a:ea typeface="Jost Medium"/>
                <a:cs typeface="Jost Medium"/>
                <a:sym typeface="Jost Medium"/>
              </a:rPr>
              <a:t>THE CALL TO WORSHIP</a:t>
            </a:r>
            <a:endParaRPr/>
          </a:p>
        </p:txBody>
      </p:sp>
      <p:sp>
        <p:nvSpPr>
          <p:cNvPr id="35" name="Google Shape;35;p4"/>
          <p:cNvSpPr txBox="1"/>
          <p:nvPr/>
        </p:nvSpPr>
        <p:spPr>
          <a:xfrm>
            <a:off x="228600" y="928985"/>
            <a:ext cx="8686799" cy="7848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a:solidFill>
                  <a:schemeClr val="lt1"/>
                </a:solidFill>
                <a:latin typeface="Jost"/>
                <a:ea typeface="Jost"/>
                <a:cs typeface="Jost"/>
                <a:sym typeface="Jost"/>
              </a:rPr>
              <a:t>Scripture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36"/>
          <p:cNvSpPr txBox="1"/>
          <p:nvPr/>
        </p:nvSpPr>
        <p:spPr>
          <a:xfrm>
            <a:off x="228600" y="729674"/>
            <a:ext cx="8686800" cy="1169551"/>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Lorem ipsum dolor sit amet, </a:t>
            </a:r>
            <a:endParaRPr/>
          </a:p>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consectetur adipiscing elit </a:t>
            </a:r>
            <a:endParaRPr/>
          </a:p>
        </p:txBody>
      </p:sp>
      <p:sp>
        <p:nvSpPr>
          <p:cNvPr id="151" name="Google Shape;151;p36"/>
          <p:cNvSpPr txBox="1"/>
          <p:nvPr/>
        </p:nvSpPr>
        <p:spPr>
          <a:xfrm>
            <a:off x="228600" y="2920484"/>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Medium"/>
                <a:ea typeface="Jost Medium"/>
                <a:cs typeface="Jost Medium"/>
                <a:sym typeface="Jost Medium"/>
              </a:rPr>
              <a:t>Song Title</a:t>
            </a:r>
            <a:endParaRPr/>
          </a:p>
        </p:txBody>
      </p:sp>
      <p:sp>
        <p:nvSpPr>
          <p:cNvPr id="152" name="Google Shape;152;p36"/>
          <p:cNvSpPr txBox="1"/>
          <p:nvPr/>
        </p:nvSpPr>
        <p:spPr>
          <a:xfrm>
            <a:off x="228600" y="3289816"/>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Light"/>
                <a:ea typeface="Jost Light"/>
                <a:cs typeface="Jost Light"/>
                <a:sym typeface="Jost Light"/>
              </a:rPr>
              <a:t>Bridge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37"/>
          <p:cNvSpPr txBox="1"/>
          <p:nvPr/>
        </p:nvSpPr>
        <p:spPr>
          <a:xfrm>
            <a:off x="228600" y="2992855"/>
            <a:ext cx="8686800"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600" b="0" i="0" u="none" strike="noStrike" cap="none">
                <a:solidFill>
                  <a:schemeClr val="lt1"/>
                </a:solidFill>
                <a:latin typeface="Jost Light"/>
                <a:ea typeface="Jost Light"/>
                <a:cs typeface="Jost Light"/>
                <a:sym typeface="Jost Light"/>
              </a:rPr>
              <a:t>Catechism</a:t>
            </a:r>
            <a:endParaRPr/>
          </a:p>
        </p:txBody>
      </p:sp>
      <p:sp>
        <p:nvSpPr>
          <p:cNvPr id="158" name="Google Shape;158;p37"/>
          <p:cNvSpPr txBox="1"/>
          <p:nvPr/>
        </p:nvSpPr>
        <p:spPr>
          <a:xfrm>
            <a:off x="1035231" y="1047750"/>
            <a:ext cx="7073537"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Jost"/>
                <a:ea typeface="Jost"/>
                <a:cs typeface="Jost"/>
                <a:sym typeface="Jost"/>
              </a:rPr>
              <a:t>CONFESSION OF FAITH</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2"/>
        <p:cNvGrpSpPr/>
        <p:nvPr/>
      </p:nvGrpSpPr>
      <p:grpSpPr>
        <a:xfrm>
          <a:off x="0" y="0"/>
          <a:ext cx="0" cy="0"/>
          <a:chOff x="0" y="0"/>
          <a:chExt cx="0" cy="0"/>
        </a:xfrm>
      </p:grpSpPr>
      <p:sp>
        <p:nvSpPr>
          <p:cNvPr id="163" name="Google Shape;163;p38"/>
          <p:cNvSpPr txBox="1"/>
          <p:nvPr/>
        </p:nvSpPr>
        <p:spPr>
          <a:xfrm>
            <a:off x="228600" y="483334"/>
            <a:ext cx="8686800" cy="1631216"/>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2500" b="0" i="0" u="none" strike="noStrike" cap="none">
                <a:solidFill>
                  <a:schemeClr val="lt1"/>
                </a:solidFill>
                <a:latin typeface="Jost Medium"/>
                <a:ea typeface="Jost Medium"/>
                <a:cs typeface="Jost Medium"/>
                <a:sym typeface="Jost Medium"/>
              </a:rPr>
              <a:t>Q: Lorem ipsum dolor sit amet, consectetur adipiscing elit</a:t>
            </a:r>
            <a:endParaRPr sz="2500" b="0" i="0" u="none" strike="noStrike" cap="none">
              <a:solidFill>
                <a:schemeClr val="lt1"/>
              </a:solidFill>
              <a:latin typeface="Jost Medium"/>
              <a:ea typeface="Jost Medium"/>
              <a:cs typeface="Jost Medium"/>
              <a:sym typeface="Jost Medium"/>
            </a:endParaRPr>
          </a:p>
          <a:p>
            <a:pPr marL="0" marR="0" lvl="0" indent="0" algn="l" rtl="0">
              <a:lnSpc>
                <a:spcPct val="100000"/>
              </a:lnSpc>
              <a:spcBef>
                <a:spcPts val="0"/>
              </a:spcBef>
              <a:spcAft>
                <a:spcPts val="0"/>
              </a:spcAft>
              <a:buNone/>
            </a:pPr>
            <a:r>
              <a:rPr lang="en-US" sz="2500" b="0" i="0" u="none" strike="noStrike" cap="none">
                <a:solidFill>
                  <a:schemeClr val="lt1"/>
                </a:solidFill>
                <a:latin typeface="Jost Medium"/>
                <a:ea typeface="Jost Medium"/>
                <a:cs typeface="Jost Medium"/>
                <a:sym typeface="Jost Medium"/>
              </a:rPr>
              <a:t>A:Lorem ipsum dolor sit amet, consectetur adipiscing elit, sed do eiusmod tempor incididunt ut labore et dolore magna aliqua.</a:t>
            </a:r>
            <a:endParaRPr/>
          </a:p>
        </p:txBody>
      </p:sp>
      <p:sp>
        <p:nvSpPr>
          <p:cNvPr id="164" name="Google Shape;164;p38"/>
          <p:cNvSpPr txBox="1"/>
          <p:nvPr/>
        </p:nvSpPr>
        <p:spPr>
          <a:xfrm>
            <a:off x="228600" y="3105150"/>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chemeClr val="lt1"/>
                </a:solidFill>
                <a:latin typeface="Jost Light"/>
                <a:ea typeface="Jost Light"/>
                <a:cs typeface="Jost Light"/>
                <a:sym typeface="Jost Light"/>
              </a:rPr>
              <a:t>Catechism</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9"/>
          <p:cNvSpPr txBox="1"/>
          <p:nvPr/>
        </p:nvSpPr>
        <p:spPr>
          <a:xfrm>
            <a:off x="228600" y="483334"/>
            <a:ext cx="8686800" cy="1631216"/>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2500" b="0" i="0" u="none" strike="noStrike" cap="none">
                <a:solidFill>
                  <a:schemeClr val="lt1"/>
                </a:solidFill>
                <a:latin typeface="Jost Medium"/>
                <a:ea typeface="Jost Medium"/>
                <a:cs typeface="Jost Medium"/>
                <a:sym typeface="Jost Medium"/>
              </a:rPr>
              <a:t>Q: Lorem ipsum dolor sit amet, consectetur adipiscing elit</a:t>
            </a:r>
            <a:endParaRPr sz="2500" b="0" i="0" u="none" strike="noStrike" cap="none">
              <a:solidFill>
                <a:schemeClr val="lt1"/>
              </a:solidFill>
              <a:latin typeface="Jost Medium"/>
              <a:ea typeface="Jost Medium"/>
              <a:cs typeface="Jost Medium"/>
              <a:sym typeface="Jost Medium"/>
            </a:endParaRPr>
          </a:p>
          <a:p>
            <a:pPr marL="0" marR="0" lvl="0" indent="0" algn="l" rtl="0">
              <a:lnSpc>
                <a:spcPct val="100000"/>
              </a:lnSpc>
              <a:spcBef>
                <a:spcPts val="0"/>
              </a:spcBef>
              <a:spcAft>
                <a:spcPts val="0"/>
              </a:spcAft>
              <a:buNone/>
            </a:pPr>
            <a:r>
              <a:rPr lang="en-US" sz="2500" b="0" i="0" u="none" strike="noStrike" cap="none">
                <a:solidFill>
                  <a:schemeClr val="lt1"/>
                </a:solidFill>
                <a:latin typeface="Jost Medium"/>
                <a:ea typeface="Jost Medium"/>
                <a:cs typeface="Jost Medium"/>
                <a:sym typeface="Jost Medium"/>
              </a:rPr>
              <a:t>A:Lorem ipsum dolor sit amet, consectetur adipiscing elit, sed do eiusmod tempor incididunt ut labore et dolore magna aliqua.</a:t>
            </a:r>
            <a:endParaRPr/>
          </a:p>
        </p:txBody>
      </p:sp>
      <p:sp>
        <p:nvSpPr>
          <p:cNvPr id="170" name="Google Shape;170;p39"/>
          <p:cNvSpPr txBox="1"/>
          <p:nvPr/>
        </p:nvSpPr>
        <p:spPr>
          <a:xfrm>
            <a:off x="228600" y="3105150"/>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chemeClr val="lt1"/>
                </a:solidFill>
                <a:latin typeface="Jost Light"/>
                <a:ea typeface="Jost Light"/>
                <a:cs typeface="Jost Light"/>
                <a:sym typeface="Jost Light"/>
              </a:rPr>
              <a:t>Children’s Version</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4"/>
        <p:cNvGrpSpPr/>
        <p:nvPr/>
      </p:nvGrpSpPr>
      <p:grpSpPr>
        <a:xfrm>
          <a:off x="0" y="0"/>
          <a:ext cx="0" cy="0"/>
          <a:chOff x="0" y="0"/>
          <a:chExt cx="0" cy="0"/>
        </a:xfrm>
      </p:grpSpPr>
      <p:sp>
        <p:nvSpPr>
          <p:cNvPr id="175" name="Google Shape;175;p40"/>
          <p:cNvSpPr txBox="1"/>
          <p:nvPr/>
        </p:nvSpPr>
        <p:spPr>
          <a:xfrm>
            <a:off x="1035231" y="895350"/>
            <a:ext cx="7073537" cy="7848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a:solidFill>
                  <a:schemeClr val="lt1"/>
                </a:solidFill>
                <a:latin typeface="Jost Medium"/>
                <a:ea typeface="Jost Medium"/>
                <a:cs typeface="Jost Medium"/>
                <a:sym typeface="Jost Medium"/>
              </a:rPr>
              <a:t>SHEPHERD’S PRAYER</a:t>
            </a:r>
            <a:endParaRPr/>
          </a:p>
        </p:txBody>
      </p:sp>
      <p:sp>
        <p:nvSpPr>
          <p:cNvPr id="176" name="Google Shape;176;p40"/>
          <p:cNvSpPr txBox="1"/>
          <p:nvPr/>
        </p:nvSpPr>
        <p:spPr>
          <a:xfrm>
            <a:off x="228600" y="3028950"/>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Name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4">
          <a:extLst>
            <a:ext uri="{FF2B5EF4-FFF2-40B4-BE49-F238E27FC236}">
              <a16:creationId xmlns:a16="http://schemas.microsoft.com/office/drawing/2014/main" id="{695D5E7B-873C-7C08-0AFC-5DDF3B5FCD49}"/>
            </a:ext>
          </a:extLst>
        </p:cNvPr>
        <p:cNvGrpSpPr/>
        <p:nvPr/>
      </p:nvGrpSpPr>
      <p:grpSpPr>
        <a:xfrm>
          <a:off x="0" y="0"/>
          <a:ext cx="0" cy="0"/>
          <a:chOff x="0" y="0"/>
          <a:chExt cx="0" cy="0"/>
        </a:xfrm>
      </p:grpSpPr>
      <p:sp>
        <p:nvSpPr>
          <p:cNvPr id="175" name="Google Shape;175;p40">
            <a:extLst>
              <a:ext uri="{FF2B5EF4-FFF2-40B4-BE49-F238E27FC236}">
                <a16:creationId xmlns:a16="http://schemas.microsoft.com/office/drawing/2014/main" id="{2D476D88-8BD9-436A-4163-8559EE1B10BB}"/>
              </a:ext>
            </a:extLst>
          </p:cNvPr>
          <p:cNvSpPr txBox="1"/>
          <p:nvPr/>
        </p:nvSpPr>
        <p:spPr>
          <a:xfrm>
            <a:off x="1035231" y="895350"/>
            <a:ext cx="7073537" cy="78479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dirty="0">
                <a:solidFill>
                  <a:schemeClr val="lt1"/>
                </a:solidFill>
                <a:latin typeface="Jost Medium"/>
                <a:ea typeface="Jost Medium"/>
                <a:sym typeface="Jost Medium"/>
              </a:rPr>
              <a:t>Family News</a:t>
            </a:r>
            <a:endParaRPr dirty="0"/>
          </a:p>
        </p:txBody>
      </p:sp>
      <p:sp>
        <p:nvSpPr>
          <p:cNvPr id="176" name="Google Shape;176;p40">
            <a:extLst>
              <a:ext uri="{FF2B5EF4-FFF2-40B4-BE49-F238E27FC236}">
                <a16:creationId xmlns:a16="http://schemas.microsoft.com/office/drawing/2014/main" id="{78B287B2-1ABE-316B-62AD-DC45CB7C795A}"/>
              </a:ext>
            </a:extLst>
          </p:cNvPr>
          <p:cNvSpPr txBox="1"/>
          <p:nvPr/>
        </p:nvSpPr>
        <p:spPr>
          <a:xfrm>
            <a:off x="228600" y="3028950"/>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Name</a:t>
            </a:r>
            <a:endParaRPr/>
          </a:p>
        </p:txBody>
      </p:sp>
    </p:spTree>
    <p:extLst>
      <p:ext uri="{BB962C8B-B14F-4D97-AF65-F5344CB8AC3E}">
        <p14:creationId xmlns:p14="http://schemas.microsoft.com/office/powerpoint/2010/main" val="3423805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86"/>
        <p:cNvGrpSpPr/>
        <p:nvPr/>
      </p:nvGrpSpPr>
      <p:grpSpPr>
        <a:xfrm>
          <a:off x="0" y="0"/>
          <a:ext cx="0" cy="0"/>
          <a:chOff x="0" y="0"/>
          <a:chExt cx="0" cy="0"/>
        </a:xfrm>
      </p:grpSpPr>
      <p:sp>
        <p:nvSpPr>
          <p:cNvPr id="187" name="Google Shape;187;p42"/>
          <p:cNvSpPr txBox="1"/>
          <p:nvPr/>
        </p:nvSpPr>
        <p:spPr>
          <a:xfrm>
            <a:off x="1035231" y="909479"/>
            <a:ext cx="7073537" cy="86331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a:solidFill>
                  <a:schemeClr val="lt1"/>
                </a:solidFill>
                <a:latin typeface="Jost Medium"/>
                <a:ea typeface="Jost Medium"/>
                <a:cs typeface="Jost Medium"/>
                <a:sym typeface="Jost Medium"/>
              </a:rPr>
              <a:t>TITHES &amp; OFFERING</a:t>
            </a:r>
            <a:endParaRPr/>
          </a:p>
        </p:txBody>
      </p:sp>
      <p:sp>
        <p:nvSpPr>
          <p:cNvPr id="188" name="Google Shape;188;p42"/>
          <p:cNvSpPr txBox="1"/>
          <p:nvPr/>
        </p:nvSpPr>
        <p:spPr>
          <a:xfrm>
            <a:off x="228599" y="3028950"/>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Usher: Name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92"/>
        <p:cNvGrpSpPr/>
        <p:nvPr/>
      </p:nvGrpSpPr>
      <p:grpSpPr>
        <a:xfrm>
          <a:off x="0" y="0"/>
          <a:ext cx="0" cy="0"/>
          <a:chOff x="0" y="0"/>
          <a:chExt cx="0" cy="0"/>
        </a:xfrm>
      </p:grpSpPr>
      <p:sp>
        <p:nvSpPr>
          <p:cNvPr id="193" name="Google Shape;193;p43"/>
          <p:cNvSpPr txBox="1"/>
          <p:nvPr/>
        </p:nvSpPr>
        <p:spPr>
          <a:xfrm>
            <a:off x="228600" y="895350"/>
            <a:ext cx="8686800" cy="7848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a:solidFill>
                  <a:schemeClr val="lt1"/>
                </a:solidFill>
                <a:latin typeface="Jost Medium"/>
                <a:ea typeface="Jost Medium"/>
                <a:cs typeface="Jost Medium"/>
                <a:sym typeface="Jost Medium"/>
              </a:rPr>
              <a:t>PRAYER &amp; THANKSGIVING</a:t>
            </a:r>
            <a:endParaRPr/>
          </a:p>
        </p:txBody>
      </p:sp>
      <p:sp>
        <p:nvSpPr>
          <p:cNvPr id="194" name="Google Shape;194;p43"/>
          <p:cNvSpPr txBox="1"/>
          <p:nvPr/>
        </p:nvSpPr>
        <p:spPr>
          <a:xfrm>
            <a:off x="228600" y="3105150"/>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Name</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98"/>
        <p:cNvGrpSpPr/>
        <p:nvPr/>
      </p:nvGrpSpPr>
      <p:grpSpPr>
        <a:xfrm>
          <a:off x="0" y="0"/>
          <a:ext cx="0" cy="0"/>
          <a:chOff x="0" y="0"/>
          <a:chExt cx="0" cy="0"/>
        </a:xfrm>
      </p:grpSpPr>
      <p:sp>
        <p:nvSpPr>
          <p:cNvPr id="199" name="Google Shape;199;p44"/>
          <p:cNvSpPr txBox="1"/>
          <p:nvPr/>
        </p:nvSpPr>
        <p:spPr>
          <a:xfrm>
            <a:off x="1035223" y="3105150"/>
            <a:ext cx="7073537"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Medium"/>
                <a:ea typeface="Jost Medium"/>
                <a:cs typeface="Jost Medium"/>
                <a:sym typeface="Jost Medium"/>
              </a:rPr>
              <a:t>SCRIPTURE READING</a:t>
            </a:r>
            <a:endParaRPr/>
          </a:p>
        </p:txBody>
      </p:sp>
      <p:sp>
        <p:nvSpPr>
          <p:cNvPr id="200" name="Google Shape;200;p44"/>
          <p:cNvSpPr txBox="1"/>
          <p:nvPr/>
        </p:nvSpPr>
        <p:spPr>
          <a:xfrm>
            <a:off x="2743200" y="3566815"/>
            <a:ext cx="3657601"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0" i="0" u="none" strike="noStrike" cap="none">
                <a:solidFill>
                  <a:schemeClr val="lt1"/>
                </a:solidFill>
                <a:latin typeface="Jost Light"/>
                <a:ea typeface="Jost Light"/>
                <a:cs typeface="Jost Light"/>
                <a:sym typeface="Jost Light"/>
              </a:rPr>
              <a:t>Full Name</a:t>
            </a:r>
            <a:endParaRPr/>
          </a:p>
        </p:txBody>
      </p:sp>
      <p:sp>
        <p:nvSpPr>
          <p:cNvPr id="201" name="Google Shape;201;p44"/>
          <p:cNvSpPr txBox="1"/>
          <p:nvPr/>
        </p:nvSpPr>
        <p:spPr>
          <a:xfrm>
            <a:off x="228591" y="814685"/>
            <a:ext cx="8686799" cy="923330"/>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5400" b="1" i="0" u="none" strike="noStrike" cap="none">
                <a:solidFill>
                  <a:schemeClr val="lt1"/>
                </a:solidFill>
                <a:latin typeface="Jost Light"/>
                <a:ea typeface="Jost Light"/>
                <a:cs typeface="Jost Light"/>
                <a:sym typeface="Jost Light"/>
              </a:rPr>
              <a:t>Scripture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47"/>
          <p:cNvSpPr txBox="1"/>
          <p:nvPr/>
        </p:nvSpPr>
        <p:spPr>
          <a:xfrm>
            <a:off x="228600" y="498842"/>
            <a:ext cx="8686800" cy="1631216"/>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2500" b="0" i="0" u="none" strike="noStrike" cap="none">
                <a:solidFill>
                  <a:schemeClr val="lt1"/>
                </a:solidFill>
                <a:latin typeface="Jost Medium"/>
                <a:ea typeface="Jost Medium"/>
                <a:cs typeface="Jost Medium"/>
                <a:sym typeface="Jost Medium"/>
              </a:rPr>
              <a:t>Lorem ipsum dolor sit amet, consectetur adipiscing elit, sed do eiusmod tempor incididunt ut labore et dolore magna aliqua. Ut enim ad minim veniam, quis nostrud exercitation ullamco laboris nisi ut aliquip ex ea commodo consequat. </a:t>
            </a:r>
            <a:endParaRPr/>
          </a:p>
        </p:txBody>
      </p:sp>
      <p:sp>
        <p:nvSpPr>
          <p:cNvPr id="207" name="Google Shape;207;p47"/>
          <p:cNvSpPr txBox="1"/>
          <p:nvPr/>
        </p:nvSpPr>
        <p:spPr>
          <a:xfrm>
            <a:off x="228600" y="2867206"/>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Scripture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9"/>
        <p:cNvGrpSpPr/>
        <p:nvPr/>
      </p:nvGrpSpPr>
      <p:grpSpPr>
        <a:xfrm>
          <a:off x="0" y="0"/>
          <a:ext cx="0" cy="0"/>
          <a:chOff x="0" y="0"/>
          <a:chExt cx="0" cy="0"/>
        </a:xfrm>
      </p:grpSpPr>
      <p:sp>
        <p:nvSpPr>
          <p:cNvPr id="40" name="Google Shape;40;p6"/>
          <p:cNvSpPr txBox="1"/>
          <p:nvPr/>
        </p:nvSpPr>
        <p:spPr>
          <a:xfrm>
            <a:off x="228600" y="498842"/>
            <a:ext cx="8686800" cy="1631216"/>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2500" b="0" i="0" u="none" strike="noStrike" cap="none" dirty="0">
                <a:solidFill>
                  <a:schemeClr val="lt1"/>
                </a:solidFill>
                <a:latin typeface="Jost Medium"/>
                <a:ea typeface="Jost Medium"/>
                <a:cs typeface="Jost Medium"/>
                <a:sym typeface="Jost Medium"/>
              </a:rPr>
              <a:t>Lorem ipsum dolor sit </a:t>
            </a:r>
            <a:r>
              <a:rPr lang="en-US" sz="2500" b="0" i="0" u="none" strike="noStrike" cap="none" dirty="0" err="1">
                <a:solidFill>
                  <a:schemeClr val="lt1"/>
                </a:solidFill>
                <a:latin typeface="Jost Medium"/>
                <a:ea typeface="Jost Medium"/>
                <a:cs typeface="Jost Medium"/>
                <a:sym typeface="Jost Medium"/>
              </a:rPr>
              <a:t>amet</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consectetur</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adipiscing</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elit</a:t>
            </a:r>
            <a:r>
              <a:rPr lang="en-US" sz="2500" b="0" i="0" u="none" strike="noStrike" cap="none" dirty="0">
                <a:solidFill>
                  <a:schemeClr val="lt1"/>
                </a:solidFill>
                <a:latin typeface="Jost Medium"/>
                <a:ea typeface="Jost Medium"/>
                <a:cs typeface="Jost Medium"/>
                <a:sym typeface="Jost Medium"/>
              </a:rPr>
              <a:t>, sed do </a:t>
            </a:r>
            <a:r>
              <a:rPr lang="en-US" sz="2500" b="0" i="0" u="none" strike="noStrike" cap="none" dirty="0" err="1">
                <a:solidFill>
                  <a:schemeClr val="lt1"/>
                </a:solidFill>
                <a:latin typeface="Jost Medium"/>
                <a:ea typeface="Jost Medium"/>
                <a:cs typeface="Jost Medium"/>
                <a:sym typeface="Jost Medium"/>
              </a:rPr>
              <a:t>eiusmod</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tempor</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incididunt</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ut</a:t>
            </a:r>
            <a:r>
              <a:rPr lang="en-US" sz="2500" b="0" i="0" u="none" strike="noStrike" cap="none" dirty="0">
                <a:solidFill>
                  <a:schemeClr val="lt1"/>
                </a:solidFill>
                <a:latin typeface="Jost Medium"/>
                <a:ea typeface="Jost Medium"/>
                <a:cs typeface="Jost Medium"/>
                <a:sym typeface="Jost Medium"/>
              </a:rPr>
              <a:t> labore et dolore magna </a:t>
            </a:r>
            <a:r>
              <a:rPr lang="en-US" sz="2500" b="0" i="0" u="none" strike="noStrike" cap="none" dirty="0" err="1">
                <a:solidFill>
                  <a:schemeClr val="lt1"/>
                </a:solidFill>
                <a:latin typeface="Jost Medium"/>
                <a:ea typeface="Jost Medium"/>
                <a:cs typeface="Jost Medium"/>
                <a:sym typeface="Jost Medium"/>
              </a:rPr>
              <a:t>aliqua</a:t>
            </a:r>
            <a:r>
              <a:rPr lang="en-US" sz="2500" b="0" i="0" u="none" strike="noStrike" cap="none" dirty="0">
                <a:solidFill>
                  <a:schemeClr val="lt1"/>
                </a:solidFill>
                <a:latin typeface="Jost Medium"/>
                <a:ea typeface="Jost Medium"/>
                <a:cs typeface="Jost Medium"/>
                <a:sym typeface="Jost Medium"/>
              </a:rPr>
              <a:t>. Ut </a:t>
            </a:r>
            <a:r>
              <a:rPr lang="en-US" sz="2500" b="0" i="0" u="none" strike="noStrike" cap="none" dirty="0" err="1">
                <a:solidFill>
                  <a:schemeClr val="lt1"/>
                </a:solidFill>
                <a:latin typeface="Jost Medium"/>
                <a:ea typeface="Jost Medium"/>
                <a:cs typeface="Jost Medium"/>
                <a:sym typeface="Jost Medium"/>
              </a:rPr>
              <a:t>enim</a:t>
            </a:r>
            <a:r>
              <a:rPr lang="en-US" sz="2500" b="0" i="0" u="none" strike="noStrike" cap="none" dirty="0">
                <a:solidFill>
                  <a:schemeClr val="lt1"/>
                </a:solidFill>
                <a:latin typeface="Jost Medium"/>
                <a:ea typeface="Jost Medium"/>
                <a:cs typeface="Jost Medium"/>
                <a:sym typeface="Jost Medium"/>
              </a:rPr>
              <a:t> ad minim </a:t>
            </a:r>
            <a:r>
              <a:rPr lang="en-US" sz="2500" b="0" i="0" u="none" strike="noStrike" cap="none" dirty="0" err="1">
                <a:solidFill>
                  <a:schemeClr val="lt1"/>
                </a:solidFill>
                <a:latin typeface="Jost Medium"/>
                <a:ea typeface="Jost Medium"/>
                <a:cs typeface="Jost Medium"/>
                <a:sym typeface="Jost Medium"/>
              </a:rPr>
              <a:t>veniam</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quis</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nostrud</a:t>
            </a:r>
            <a:r>
              <a:rPr lang="en-US" sz="2500" b="0" i="0" u="none" strike="noStrike" cap="none" dirty="0">
                <a:solidFill>
                  <a:schemeClr val="lt1"/>
                </a:solidFill>
                <a:latin typeface="Jost Medium"/>
                <a:ea typeface="Jost Medium"/>
                <a:cs typeface="Jost Medium"/>
                <a:sym typeface="Jost Medium"/>
              </a:rPr>
              <a:t> exercitation </a:t>
            </a:r>
            <a:r>
              <a:rPr lang="en-US" sz="2500" b="0" i="0" u="none" strike="noStrike" cap="none" dirty="0" err="1">
                <a:solidFill>
                  <a:schemeClr val="lt1"/>
                </a:solidFill>
                <a:latin typeface="Jost Medium"/>
                <a:ea typeface="Jost Medium"/>
                <a:cs typeface="Jost Medium"/>
                <a:sym typeface="Jost Medium"/>
              </a:rPr>
              <a:t>ullamco</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laboris</a:t>
            </a:r>
            <a:r>
              <a:rPr lang="en-US" sz="2500" b="0" i="0" u="none" strike="noStrike" cap="none" dirty="0">
                <a:solidFill>
                  <a:schemeClr val="lt1"/>
                </a:solidFill>
                <a:latin typeface="Jost Medium"/>
                <a:ea typeface="Jost Medium"/>
                <a:cs typeface="Jost Medium"/>
                <a:sym typeface="Jost Medium"/>
              </a:rPr>
              <a:t> nisi </a:t>
            </a:r>
            <a:r>
              <a:rPr lang="en-US" sz="2500" b="0" i="0" u="none" strike="noStrike" cap="none" dirty="0" err="1">
                <a:solidFill>
                  <a:schemeClr val="lt1"/>
                </a:solidFill>
                <a:latin typeface="Jost Medium"/>
                <a:ea typeface="Jost Medium"/>
                <a:cs typeface="Jost Medium"/>
                <a:sym typeface="Jost Medium"/>
              </a:rPr>
              <a:t>ut</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aliquip</a:t>
            </a:r>
            <a:r>
              <a:rPr lang="en-US" sz="2500" b="0" i="0" u="none" strike="noStrike" cap="none" dirty="0">
                <a:solidFill>
                  <a:schemeClr val="lt1"/>
                </a:solidFill>
                <a:latin typeface="Jost Medium"/>
                <a:ea typeface="Jost Medium"/>
                <a:cs typeface="Jost Medium"/>
                <a:sym typeface="Jost Medium"/>
              </a:rPr>
              <a:t> ex </a:t>
            </a:r>
            <a:r>
              <a:rPr lang="en-US" sz="2500" b="0" i="0" u="none" strike="noStrike" cap="none" dirty="0" err="1">
                <a:solidFill>
                  <a:schemeClr val="lt1"/>
                </a:solidFill>
                <a:latin typeface="Jost Medium"/>
                <a:ea typeface="Jost Medium"/>
                <a:cs typeface="Jost Medium"/>
                <a:sym typeface="Jost Medium"/>
              </a:rPr>
              <a:t>ea</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commodo</a:t>
            </a:r>
            <a:r>
              <a:rPr lang="en-US" sz="2500" b="0" i="0" u="none" strike="noStrike" cap="none" dirty="0">
                <a:solidFill>
                  <a:schemeClr val="lt1"/>
                </a:solidFill>
                <a:latin typeface="Jost Medium"/>
                <a:ea typeface="Jost Medium"/>
                <a:cs typeface="Jost Medium"/>
                <a:sym typeface="Jost Medium"/>
              </a:rPr>
              <a:t> </a:t>
            </a:r>
            <a:r>
              <a:rPr lang="en-US" sz="2500" b="0" i="0" u="none" strike="noStrike" cap="none" dirty="0" err="1">
                <a:solidFill>
                  <a:schemeClr val="lt1"/>
                </a:solidFill>
                <a:latin typeface="Jost Medium"/>
                <a:ea typeface="Jost Medium"/>
                <a:cs typeface="Jost Medium"/>
                <a:sym typeface="Jost Medium"/>
              </a:rPr>
              <a:t>consequat</a:t>
            </a:r>
            <a:r>
              <a:rPr lang="en-US" sz="2500" b="0" i="0" u="none" strike="noStrike" cap="none" dirty="0">
                <a:solidFill>
                  <a:schemeClr val="lt1"/>
                </a:solidFill>
                <a:latin typeface="Jost Medium"/>
                <a:ea typeface="Jost Medium"/>
                <a:cs typeface="Jost Medium"/>
                <a:sym typeface="Jost Medium"/>
              </a:rPr>
              <a:t>. </a:t>
            </a:r>
            <a:endParaRPr dirty="0"/>
          </a:p>
        </p:txBody>
      </p:sp>
      <p:sp>
        <p:nvSpPr>
          <p:cNvPr id="41" name="Google Shape;41;p6"/>
          <p:cNvSpPr txBox="1"/>
          <p:nvPr/>
        </p:nvSpPr>
        <p:spPr>
          <a:xfrm>
            <a:off x="228600" y="2867206"/>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Scripture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11"/>
        <p:cNvGrpSpPr/>
        <p:nvPr/>
      </p:nvGrpSpPr>
      <p:grpSpPr>
        <a:xfrm>
          <a:off x="0" y="0"/>
          <a:ext cx="0" cy="0"/>
          <a:chOff x="0" y="0"/>
          <a:chExt cx="0" cy="0"/>
        </a:xfrm>
      </p:grpSpPr>
      <p:sp>
        <p:nvSpPr>
          <p:cNvPr id="212" name="Google Shape;212;p52"/>
          <p:cNvSpPr txBox="1"/>
          <p:nvPr/>
        </p:nvSpPr>
        <p:spPr>
          <a:xfrm>
            <a:off x="1035231" y="3028950"/>
            <a:ext cx="7073537"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Medium"/>
                <a:ea typeface="Jost Medium"/>
                <a:cs typeface="Jost Medium"/>
                <a:sym typeface="Jost Medium"/>
              </a:rPr>
              <a:t>PREACHING OF THE WORD</a:t>
            </a:r>
            <a:endParaRPr/>
          </a:p>
        </p:txBody>
      </p:sp>
      <p:sp>
        <p:nvSpPr>
          <p:cNvPr id="213" name="Google Shape;213;p52"/>
          <p:cNvSpPr txBox="1"/>
          <p:nvPr/>
        </p:nvSpPr>
        <p:spPr>
          <a:xfrm>
            <a:off x="685800" y="3490615"/>
            <a:ext cx="3130522" cy="36373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none" strike="noStrike" cap="none" dirty="0">
                <a:solidFill>
                  <a:schemeClr val="lt1"/>
                </a:solidFill>
                <a:latin typeface="Jost"/>
                <a:ea typeface="Jost"/>
                <a:cs typeface="Jost"/>
                <a:sym typeface="Jost"/>
              </a:rPr>
              <a:t>Full Name</a:t>
            </a:r>
            <a:endParaRPr dirty="0"/>
          </a:p>
        </p:txBody>
      </p:sp>
      <p:sp>
        <p:nvSpPr>
          <p:cNvPr id="214" name="Google Shape;214;p52"/>
          <p:cNvSpPr txBox="1"/>
          <p:nvPr/>
        </p:nvSpPr>
        <p:spPr>
          <a:xfrm>
            <a:off x="228600" y="666750"/>
            <a:ext cx="8686799" cy="1323439"/>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Jost"/>
                <a:ea typeface="Jost"/>
                <a:cs typeface="Jost"/>
                <a:sym typeface="Jost"/>
              </a:rPr>
              <a:t>Sermon</a:t>
            </a:r>
            <a:endParaRPr/>
          </a:p>
          <a:p>
            <a:pPr marL="0" marR="0" lvl="0" indent="0" algn="ctr" rtl="0">
              <a:lnSpc>
                <a:spcPct val="100000"/>
              </a:lnSpc>
              <a:spcBef>
                <a:spcPts val="0"/>
              </a:spcBef>
              <a:spcAft>
                <a:spcPts val="0"/>
              </a:spcAft>
              <a:buNone/>
            </a:pPr>
            <a:r>
              <a:rPr lang="en-US" sz="4000" b="1" i="0" u="none" strike="noStrike" cap="none">
                <a:solidFill>
                  <a:schemeClr val="lt1"/>
                </a:solidFill>
                <a:latin typeface="Jost"/>
                <a:ea typeface="Jost"/>
                <a:cs typeface="Jost"/>
                <a:sym typeface="Jost"/>
              </a:rPr>
              <a:t>Title</a:t>
            </a:r>
            <a:endParaRPr/>
          </a:p>
        </p:txBody>
      </p:sp>
      <p:sp>
        <p:nvSpPr>
          <p:cNvPr id="215" name="Google Shape;215;p52"/>
          <p:cNvSpPr txBox="1"/>
          <p:nvPr/>
        </p:nvSpPr>
        <p:spPr>
          <a:xfrm>
            <a:off x="4192401" y="3490615"/>
            <a:ext cx="4374429" cy="36373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US" sz="2000" b="0" i="0" u="none" strike="noStrike" cap="none">
                <a:solidFill>
                  <a:schemeClr val="lt1"/>
                </a:solidFill>
                <a:latin typeface="Jost"/>
                <a:ea typeface="Jost"/>
                <a:cs typeface="Jost"/>
                <a:sym typeface="Jost"/>
              </a:rPr>
              <a:t>Scripture ##:##-##</a:t>
            </a:r>
            <a:endParaRPr/>
          </a:p>
        </p:txBody>
      </p:sp>
      <p:sp>
        <p:nvSpPr>
          <p:cNvPr id="216" name="Google Shape;216;p52"/>
          <p:cNvSpPr txBox="1"/>
          <p:nvPr/>
        </p:nvSpPr>
        <p:spPr>
          <a:xfrm>
            <a:off x="685800" y="3783240"/>
            <a:ext cx="3130522" cy="30777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600" b="0" i="1" u="none" strike="noStrike" cap="none">
                <a:solidFill>
                  <a:schemeClr val="lt1"/>
                </a:solidFill>
                <a:latin typeface="Jost Light"/>
                <a:ea typeface="Jost Light"/>
                <a:cs typeface="Jost Light"/>
                <a:sym typeface="Jost Light"/>
              </a:rPr>
              <a:t>Pastor</a:t>
            </a:r>
            <a:endParaRPr/>
          </a:p>
        </p:txBody>
      </p:sp>
      <p:sp>
        <p:nvSpPr>
          <p:cNvPr id="217" name="Google Shape;217;p52"/>
          <p:cNvSpPr txBox="1"/>
          <p:nvPr/>
        </p:nvSpPr>
        <p:spPr>
          <a:xfrm>
            <a:off x="5328366" y="3780205"/>
            <a:ext cx="3130522" cy="30777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US" sz="1600" b="0" i="1" u="none" strike="noStrike" cap="none">
                <a:solidFill>
                  <a:schemeClr val="lt1"/>
                </a:solidFill>
                <a:latin typeface="Jost Light"/>
                <a:ea typeface="Jost Light"/>
                <a:cs typeface="Jost Light"/>
                <a:sym typeface="Jost Light"/>
              </a:rPr>
              <a:t>Series</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53"/>
          <p:cNvSpPr txBox="1"/>
          <p:nvPr/>
        </p:nvSpPr>
        <p:spPr>
          <a:xfrm>
            <a:off x="228599" y="991758"/>
            <a:ext cx="8686800" cy="707886"/>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4000" b="1" i="0" u="none" strike="noStrike" cap="none">
                <a:solidFill>
                  <a:srgbClr val="FFFFFF"/>
                </a:solidFill>
                <a:latin typeface="Jost"/>
                <a:ea typeface="Jost"/>
                <a:cs typeface="Jost"/>
                <a:sym typeface="Jost"/>
              </a:rPr>
              <a:t>SONG TITLE</a:t>
            </a:r>
            <a:endParaRPr/>
          </a:p>
        </p:txBody>
      </p:sp>
      <p:sp>
        <p:nvSpPr>
          <p:cNvPr id="223" name="Google Shape;223;p53"/>
          <p:cNvSpPr txBox="1"/>
          <p:nvPr/>
        </p:nvSpPr>
        <p:spPr>
          <a:xfrm>
            <a:off x="1035230" y="2899998"/>
            <a:ext cx="7073537"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rgbClr val="FFFFFF"/>
                </a:solidFill>
                <a:latin typeface="Jost Medium"/>
                <a:ea typeface="Jost Medium"/>
                <a:cs typeface="Jost Medium"/>
                <a:sym typeface="Jost Medium"/>
              </a:rPr>
              <a:t>RESPONSE SONG</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64"/>
          <p:cNvSpPr txBox="1"/>
          <p:nvPr/>
        </p:nvSpPr>
        <p:spPr>
          <a:xfrm>
            <a:off x="228600" y="729674"/>
            <a:ext cx="8686800" cy="1169551"/>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Lorem ipsum dolor sit amet, </a:t>
            </a:r>
            <a:endParaRPr/>
          </a:p>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consectetur adipiscing elit </a:t>
            </a:r>
            <a:endParaRPr/>
          </a:p>
        </p:txBody>
      </p:sp>
      <p:sp>
        <p:nvSpPr>
          <p:cNvPr id="229" name="Google Shape;229;p64"/>
          <p:cNvSpPr txBox="1"/>
          <p:nvPr/>
        </p:nvSpPr>
        <p:spPr>
          <a:xfrm>
            <a:off x="228600" y="2920484"/>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Medium"/>
                <a:ea typeface="Jost Medium"/>
                <a:cs typeface="Jost Medium"/>
                <a:sym typeface="Jost Medium"/>
              </a:rPr>
              <a:t>Song Title</a:t>
            </a:r>
            <a:endParaRPr/>
          </a:p>
        </p:txBody>
      </p:sp>
      <p:sp>
        <p:nvSpPr>
          <p:cNvPr id="230" name="Google Shape;230;p64"/>
          <p:cNvSpPr txBox="1"/>
          <p:nvPr/>
        </p:nvSpPr>
        <p:spPr>
          <a:xfrm>
            <a:off x="228600" y="3289816"/>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Light"/>
                <a:ea typeface="Jost Light"/>
                <a:cs typeface="Jost Light"/>
                <a:sym typeface="Jost Light"/>
              </a:rPr>
              <a:t>Verse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65"/>
          <p:cNvSpPr txBox="1"/>
          <p:nvPr/>
        </p:nvSpPr>
        <p:spPr>
          <a:xfrm>
            <a:off x="228600" y="729674"/>
            <a:ext cx="8686800" cy="1169551"/>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Lorem ipsum dolor sit amet, </a:t>
            </a:r>
            <a:endParaRPr/>
          </a:p>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consectetur adipiscing elit </a:t>
            </a:r>
            <a:endParaRPr/>
          </a:p>
        </p:txBody>
      </p:sp>
      <p:sp>
        <p:nvSpPr>
          <p:cNvPr id="236" name="Google Shape;236;p65"/>
          <p:cNvSpPr txBox="1"/>
          <p:nvPr/>
        </p:nvSpPr>
        <p:spPr>
          <a:xfrm>
            <a:off x="228600" y="2920484"/>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Medium"/>
                <a:ea typeface="Jost Medium"/>
                <a:cs typeface="Jost Medium"/>
                <a:sym typeface="Jost Medium"/>
              </a:rPr>
              <a:t>Song Title</a:t>
            </a:r>
            <a:endParaRPr/>
          </a:p>
        </p:txBody>
      </p:sp>
      <p:sp>
        <p:nvSpPr>
          <p:cNvPr id="237" name="Google Shape;237;p65"/>
          <p:cNvSpPr txBox="1"/>
          <p:nvPr/>
        </p:nvSpPr>
        <p:spPr>
          <a:xfrm>
            <a:off x="228600" y="3289816"/>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Light"/>
                <a:ea typeface="Jost Light"/>
                <a:cs typeface="Jost Light"/>
                <a:sym typeface="Jost Light"/>
              </a:rPr>
              <a:t>Chorus</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66"/>
          <p:cNvSpPr txBox="1"/>
          <p:nvPr/>
        </p:nvSpPr>
        <p:spPr>
          <a:xfrm>
            <a:off x="228600" y="729674"/>
            <a:ext cx="8686800" cy="1169551"/>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Lorem ipsum dolor sit amet, </a:t>
            </a:r>
            <a:endParaRPr/>
          </a:p>
          <a:p>
            <a:pPr marL="0" marR="0" lvl="0" indent="0" algn="ctr" rtl="0">
              <a:lnSpc>
                <a:spcPct val="100000"/>
              </a:lnSpc>
              <a:spcBef>
                <a:spcPts val="0"/>
              </a:spcBef>
              <a:spcAft>
                <a:spcPts val="0"/>
              </a:spcAft>
              <a:buNone/>
            </a:pPr>
            <a:r>
              <a:rPr lang="en-US" sz="3500" b="0" i="0" u="none" strike="noStrike" cap="none">
                <a:solidFill>
                  <a:srgbClr val="FFFFFF"/>
                </a:solidFill>
                <a:latin typeface="Jost Medium"/>
                <a:ea typeface="Jost Medium"/>
                <a:cs typeface="Jost Medium"/>
                <a:sym typeface="Jost Medium"/>
              </a:rPr>
              <a:t>consectetur adipiscing elit </a:t>
            </a:r>
            <a:endParaRPr/>
          </a:p>
        </p:txBody>
      </p:sp>
      <p:sp>
        <p:nvSpPr>
          <p:cNvPr id="243" name="Google Shape;243;p66"/>
          <p:cNvSpPr txBox="1"/>
          <p:nvPr/>
        </p:nvSpPr>
        <p:spPr>
          <a:xfrm>
            <a:off x="228600" y="2920484"/>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Medium"/>
                <a:ea typeface="Jost Medium"/>
                <a:cs typeface="Jost Medium"/>
                <a:sym typeface="Jost Medium"/>
              </a:rPr>
              <a:t>Song Title</a:t>
            </a:r>
            <a:endParaRPr/>
          </a:p>
        </p:txBody>
      </p:sp>
      <p:sp>
        <p:nvSpPr>
          <p:cNvPr id="244" name="Google Shape;244;p66"/>
          <p:cNvSpPr txBox="1"/>
          <p:nvPr/>
        </p:nvSpPr>
        <p:spPr>
          <a:xfrm>
            <a:off x="228600" y="3289816"/>
            <a:ext cx="8686800"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FFFFF"/>
                </a:solidFill>
                <a:latin typeface="Jost Light"/>
                <a:ea typeface="Jost Light"/>
                <a:cs typeface="Jost Light"/>
                <a:sym typeface="Jost Light"/>
              </a:rPr>
              <a:t>Bridge</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48"/>
        <p:cNvGrpSpPr/>
        <p:nvPr/>
      </p:nvGrpSpPr>
      <p:grpSpPr>
        <a:xfrm>
          <a:off x="0" y="0"/>
          <a:ext cx="0" cy="0"/>
          <a:chOff x="0" y="0"/>
          <a:chExt cx="0" cy="0"/>
        </a:xfrm>
      </p:grpSpPr>
      <p:sp>
        <p:nvSpPr>
          <p:cNvPr id="249" name="Google Shape;249;p67"/>
          <p:cNvSpPr txBox="1"/>
          <p:nvPr/>
        </p:nvSpPr>
        <p:spPr>
          <a:xfrm>
            <a:off x="228600" y="703709"/>
            <a:ext cx="8686800" cy="86331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a:solidFill>
                  <a:schemeClr val="lt1"/>
                </a:solidFill>
                <a:latin typeface="Jost Medium"/>
                <a:ea typeface="Jost Medium"/>
                <a:cs typeface="Jost Medium"/>
                <a:sym typeface="Jost Medium"/>
              </a:rPr>
              <a:t>BENEDICTION</a:t>
            </a:r>
            <a:endParaRPr/>
          </a:p>
        </p:txBody>
      </p:sp>
      <p:sp>
        <p:nvSpPr>
          <p:cNvPr id="250" name="Google Shape;250;p67"/>
          <p:cNvSpPr txBox="1"/>
          <p:nvPr/>
        </p:nvSpPr>
        <p:spPr>
          <a:xfrm>
            <a:off x="228599" y="1504696"/>
            <a:ext cx="8686800" cy="5078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Pastor Full Name</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pic>
        <p:nvPicPr>
          <p:cNvPr id="255" name="Google Shape;255;p68" descr="A white text on a black background&#10;&#10;AI-generated content may be incorrect."/>
          <p:cNvPicPr preferRelativeResize="0"/>
          <p:nvPr/>
        </p:nvPicPr>
        <p:blipFill rotWithShape="1">
          <a:blip r:embed="rId3">
            <a:alphaModFix/>
          </a:blip>
          <a:srcRect/>
          <a:stretch/>
        </p:blipFill>
        <p:spPr>
          <a:xfrm>
            <a:off x="914400" y="285750"/>
            <a:ext cx="7010414" cy="1828804"/>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59"/>
        <p:cNvGrpSpPr/>
        <p:nvPr/>
      </p:nvGrpSpPr>
      <p:grpSpPr>
        <a:xfrm>
          <a:off x="0" y="0"/>
          <a:ext cx="0" cy="0"/>
          <a:chOff x="0" y="0"/>
          <a:chExt cx="0" cy="0"/>
        </a:xfrm>
      </p:grpSpPr>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63"/>
        <p:cNvGrpSpPr/>
        <p:nvPr/>
      </p:nvGrpSpPr>
      <p:grpSpPr>
        <a:xfrm>
          <a:off x="0" y="0"/>
          <a:ext cx="0" cy="0"/>
          <a:chOff x="0" y="0"/>
          <a:chExt cx="0" cy="0"/>
        </a:xfrm>
      </p:grpSpPr>
      <p:sp>
        <p:nvSpPr>
          <p:cNvPr id="264" name="Google Shape;264;p70"/>
          <p:cNvSpPr txBox="1"/>
          <p:nvPr/>
        </p:nvSpPr>
        <p:spPr>
          <a:xfrm>
            <a:off x="1035223" y="584041"/>
            <a:ext cx="7073537" cy="101566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5400" b="1" i="0" u="none" strike="noStrike" cap="none">
                <a:solidFill>
                  <a:schemeClr val="lt1"/>
                </a:solidFill>
                <a:latin typeface="Jost Medium"/>
                <a:ea typeface="Jost Medium"/>
                <a:cs typeface="Jost Medium"/>
                <a:sym typeface="Jost Medium"/>
              </a:rPr>
              <a:t>THE SACRAMENT</a:t>
            </a:r>
            <a:endParaRPr/>
          </a:p>
        </p:txBody>
      </p:sp>
      <p:sp>
        <p:nvSpPr>
          <p:cNvPr id="265" name="Google Shape;265;p70"/>
          <p:cNvSpPr txBox="1"/>
          <p:nvPr/>
        </p:nvSpPr>
        <p:spPr>
          <a:xfrm>
            <a:off x="228600" y="1352550"/>
            <a:ext cx="8686800" cy="58757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600" b="1" i="0" u="none" strike="noStrike" cap="none">
                <a:solidFill>
                  <a:schemeClr val="lt1"/>
                </a:solidFill>
                <a:latin typeface="Jost"/>
                <a:ea typeface="Jost"/>
                <a:cs typeface="Jost"/>
                <a:sym typeface="Jost"/>
              </a:rPr>
              <a:t>OF THE LORD’S SUPPER</a:t>
            </a:r>
            <a:endParaRPr/>
          </a:p>
        </p:txBody>
      </p:sp>
      <p:sp>
        <p:nvSpPr>
          <p:cNvPr id="266" name="Google Shape;266;p70"/>
          <p:cNvSpPr txBox="1"/>
          <p:nvPr/>
        </p:nvSpPr>
        <p:spPr>
          <a:xfrm>
            <a:off x="2743200" y="3105150"/>
            <a:ext cx="3657601"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0" i="0" u="none" strike="noStrike" cap="none">
                <a:solidFill>
                  <a:schemeClr val="lt1"/>
                </a:solidFill>
                <a:latin typeface="Jost Light"/>
                <a:ea typeface="Jost Light"/>
                <a:cs typeface="Jost Light"/>
                <a:sym typeface="Jost Light"/>
              </a:rPr>
              <a:t>Baptized Believers</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70"/>
        <p:cNvGrpSpPr/>
        <p:nvPr/>
      </p:nvGrpSpPr>
      <p:grpSpPr>
        <a:xfrm>
          <a:off x="0" y="0"/>
          <a:ext cx="0" cy="0"/>
          <a:chOff x="0" y="0"/>
          <a:chExt cx="0" cy="0"/>
        </a:xfrm>
      </p:grpSpPr>
      <p:sp>
        <p:nvSpPr>
          <p:cNvPr id="271" name="Google Shape;271;p71"/>
          <p:cNvSpPr txBox="1"/>
          <p:nvPr/>
        </p:nvSpPr>
        <p:spPr>
          <a:xfrm>
            <a:off x="228600" y="819150"/>
            <a:ext cx="8686800"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3200" b="1" i="0" u="none" strike="noStrike" cap="none">
                <a:solidFill>
                  <a:schemeClr val="lt1"/>
                </a:solidFill>
                <a:latin typeface="Jost Medium"/>
                <a:ea typeface="Jost Medium"/>
                <a:cs typeface="Jost Medium"/>
                <a:sym typeface="Jost Medium"/>
              </a:rPr>
              <a:t>RECEIVING NEW MEMBERS &amp; BAPTISM</a:t>
            </a:r>
            <a:endParaRPr/>
          </a:p>
        </p:txBody>
      </p:sp>
      <p:sp>
        <p:nvSpPr>
          <p:cNvPr id="272" name="Google Shape;272;p71"/>
          <p:cNvSpPr txBox="1"/>
          <p:nvPr/>
        </p:nvSpPr>
        <p:spPr>
          <a:xfrm>
            <a:off x="228600" y="1403925"/>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NAMES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a:extLst>
            <a:ext uri="{FF2B5EF4-FFF2-40B4-BE49-F238E27FC236}">
              <a16:creationId xmlns:a16="http://schemas.microsoft.com/office/drawing/2014/main" id="{389872DD-E118-2D3A-16A1-D646E5B9EFB5}"/>
            </a:ext>
          </a:extLst>
        </p:cNvPr>
        <p:cNvGrpSpPr/>
        <p:nvPr/>
      </p:nvGrpSpPr>
      <p:grpSpPr>
        <a:xfrm>
          <a:off x="0" y="0"/>
          <a:ext cx="0" cy="0"/>
          <a:chOff x="0" y="0"/>
          <a:chExt cx="0" cy="0"/>
        </a:xfrm>
      </p:grpSpPr>
      <p:sp>
        <p:nvSpPr>
          <p:cNvPr id="130" name="Google Shape;130;p31">
            <a:extLst>
              <a:ext uri="{FF2B5EF4-FFF2-40B4-BE49-F238E27FC236}">
                <a16:creationId xmlns:a16="http://schemas.microsoft.com/office/drawing/2014/main" id="{7F2A8519-33F8-70ED-A03F-1298EEA9B473}"/>
              </a:ext>
            </a:extLst>
          </p:cNvPr>
          <p:cNvSpPr txBox="1"/>
          <p:nvPr/>
        </p:nvSpPr>
        <p:spPr>
          <a:xfrm>
            <a:off x="228599" y="991758"/>
            <a:ext cx="8686800" cy="707886"/>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4000" b="1" i="0" u="none" strike="noStrike" cap="none">
                <a:solidFill>
                  <a:srgbClr val="FFFFFF"/>
                </a:solidFill>
                <a:latin typeface="Jost"/>
                <a:ea typeface="Jost"/>
                <a:cs typeface="Jost"/>
                <a:sym typeface="Jost"/>
              </a:rPr>
              <a:t>SONG TITLE</a:t>
            </a:r>
            <a:endParaRPr/>
          </a:p>
        </p:txBody>
      </p:sp>
      <p:sp>
        <p:nvSpPr>
          <p:cNvPr id="131" name="Google Shape;131;p31">
            <a:extLst>
              <a:ext uri="{FF2B5EF4-FFF2-40B4-BE49-F238E27FC236}">
                <a16:creationId xmlns:a16="http://schemas.microsoft.com/office/drawing/2014/main" id="{CD2E7035-31CE-B803-B4CC-C86E8BDCEDFC}"/>
              </a:ext>
            </a:extLst>
          </p:cNvPr>
          <p:cNvSpPr txBox="1"/>
          <p:nvPr/>
        </p:nvSpPr>
        <p:spPr>
          <a:xfrm>
            <a:off x="1035230" y="2899998"/>
            <a:ext cx="7073537"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dirty="0">
                <a:solidFill>
                  <a:srgbClr val="FFFFFF"/>
                </a:solidFill>
                <a:latin typeface="Jost Medium"/>
                <a:ea typeface="Jost Medium"/>
                <a:cs typeface="Jost Medium"/>
                <a:sym typeface="Jost Medium"/>
              </a:rPr>
              <a:t>SONG OF ADORATION</a:t>
            </a:r>
            <a:endParaRPr dirty="0"/>
          </a:p>
        </p:txBody>
      </p:sp>
    </p:spTree>
    <p:extLst>
      <p:ext uri="{BB962C8B-B14F-4D97-AF65-F5344CB8AC3E}">
        <p14:creationId xmlns:p14="http://schemas.microsoft.com/office/powerpoint/2010/main" val="6065195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76"/>
        <p:cNvGrpSpPr/>
        <p:nvPr/>
      </p:nvGrpSpPr>
      <p:grpSpPr>
        <a:xfrm>
          <a:off x="0" y="0"/>
          <a:ext cx="0" cy="0"/>
          <a:chOff x="0" y="0"/>
          <a:chExt cx="0" cy="0"/>
        </a:xfrm>
      </p:grpSpPr>
      <p:sp>
        <p:nvSpPr>
          <p:cNvPr id="277" name="Google Shape;277;p72"/>
          <p:cNvSpPr txBox="1"/>
          <p:nvPr/>
        </p:nvSpPr>
        <p:spPr>
          <a:xfrm>
            <a:off x="228600" y="666750"/>
            <a:ext cx="8686800" cy="7848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a:solidFill>
                  <a:schemeClr val="lt1"/>
                </a:solidFill>
                <a:latin typeface="Jost Medium"/>
                <a:ea typeface="Jost Medium"/>
                <a:cs typeface="Jost Medium"/>
                <a:sym typeface="Jost Medium"/>
              </a:rPr>
              <a:t>VIDEO</a:t>
            </a:r>
            <a:endParaRPr/>
          </a:p>
        </p:txBody>
      </p:sp>
      <p:sp>
        <p:nvSpPr>
          <p:cNvPr id="278" name="Google Shape;278;p72"/>
          <p:cNvSpPr txBox="1"/>
          <p:nvPr/>
        </p:nvSpPr>
        <p:spPr>
          <a:xfrm>
            <a:off x="228600" y="1352550"/>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NAME</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82"/>
        <p:cNvGrpSpPr/>
        <p:nvPr/>
      </p:nvGrpSpPr>
      <p:grpSpPr>
        <a:xfrm>
          <a:off x="0" y="0"/>
          <a:ext cx="0" cy="0"/>
          <a:chOff x="0" y="0"/>
          <a:chExt cx="0" cy="0"/>
        </a:xfrm>
      </p:grpSpPr>
      <p:sp>
        <p:nvSpPr>
          <p:cNvPr id="283" name="Google Shape;283;p73"/>
          <p:cNvSpPr txBox="1"/>
          <p:nvPr/>
        </p:nvSpPr>
        <p:spPr>
          <a:xfrm>
            <a:off x="228600" y="666750"/>
            <a:ext cx="8686800" cy="7848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4500" b="1" i="0" u="none" strike="noStrike" cap="none">
                <a:solidFill>
                  <a:schemeClr val="lt1"/>
                </a:solidFill>
                <a:latin typeface="Jost Medium"/>
                <a:ea typeface="Jost Medium"/>
                <a:cs typeface="Jost Medium"/>
                <a:sym typeface="Jost Medium"/>
              </a:rPr>
              <a:t>MISSION FOCUS</a:t>
            </a:r>
            <a:endParaRPr/>
          </a:p>
        </p:txBody>
      </p:sp>
      <p:sp>
        <p:nvSpPr>
          <p:cNvPr id="284" name="Google Shape;284;p73"/>
          <p:cNvSpPr txBox="1"/>
          <p:nvPr/>
        </p:nvSpPr>
        <p:spPr>
          <a:xfrm>
            <a:off x="224167" y="1352550"/>
            <a:ext cx="86868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a:solidFill>
                  <a:schemeClr val="lt1"/>
                </a:solidFill>
                <a:latin typeface="Jost Light"/>
                <a:ea typeface="Jost Light"/>
                <a:cs typeface="Jost Light"/>
                <a:sym typeface="Jost Light"/>
              </a:rPr>
              <a:t>NAME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89"/>
        <p:cNvGrpSpPr/>
        <p:nvPr/>
      </p:nvGrpSpPr>
      <p:grpSpPr>
        <a:xfrm>
          <a:off x="0" y="0"/>
          <a:ext cx="0" cy="0"/>
          <a:chOff x="0" y="0"/>
          <a:chExt cx="0" cy="0"/>
        </a:xfrm>
      </p:grpSpPr>
      <p:pic>
        <p:nvPicPr>
          <p:cNvPr id="290" name="Google Shape;290;p74"/>
          <p:cNvPicPr preferRelativeResize="0"/>
          <p:nvPr/>
        </p:nvPicPr>
        <p:blipFill rotWithShape="1">
          <a:blip r:embed="rId4">
            <a:alphaModFix/>
          </a:blip>
          <a:srcRect/>
          <a:stretch/>
        </p:blipFill>
        <p:spPr>
          <a:xfrm>
            <a:off x="0" y="0"/>
            <a:ext cx="9144000" cy="51435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8"/>
          <p:cNvSpPr txBox="1"/>
          <p:nvPr/>
        </p:nvSpPr>
        <p:spPr>
          <a:xfrm>
            <a:off x="228600" y="729695"/>
            <a:ext cx="8686800" cy="1169511"/>
          </a:xfrm>
          <a:prstGeom prst="rect">
            <a:avLst/>
          </a:prstGeom>
          <a:noFill/>
          <a:ln>
            <a:noFill/>
          </a:ln>
        </p:spPr>
        <p:txBody>
          <a:bodyPr spcFirstLastPara="1" wrap="square" lIns="91425" tIns="45700" rIns="91425" bIns="45700" anchor="ctr" anchorCtr="0">
            <a:spAutoFit/>
          </a:bodyPr>
          <a:lstStyle/>
          <a:p>
            <a:pPr algn="ctr" defTabSz="914378"/>
            <a:r>
              <a:rPr lang="en-US" sz="3500" dirty="0">
                <a:solidFill>
                  <a:srgbClr val="FFFFFF"/>
                </a:solidFill>
                <a:latin typeface="Jost Medium" panose="020B0604020202020204" charset="0"/>
                <a:ea typeface="Jost Medium" panose="020B0604020202020204" charset="0"/>
                <a:cs typeface="Jost Medium"/>
                <a:sym typeface="Jost Medium"/>
              </a:rPr>
              <a:t>Lorem ipsum dolor sit </a:t>
            </a:r>
            <a:r>
              <a:rPr lang="en-US" sz="3500" dirty="0" err="1">
                <a:solidFill>
                  <a:srgbClr val="FFFFFF"/>
                </a:solidFill>
                <a:latin typeface="Jost Medium" panose="020B0604020202020204" charset="0"/>
                <a:ea typeface="Jost Medium" panose="020B0604020202020204" charset="0"/>
                <a:cs typeface="Jost Medium"/>
                <a:sym typeface="Jost Medium"/>
              </a:rPr>
              <a:t>amet</a:t>
            </a:r>
            <a:r>
              <a:rPr lang="en-US" sz="3500" dirty="0">
                <a:solidFill>
                  <a:srgbClr val="FFFFFF"/>
                </a:solidFill>
                <a:latin typeface="Jost Medium" panose="020B0604020202020204" charset="0"/>
                <a:ea typeface="Jost Medium" panose="020B0604020202020204" charset="0"/>
                <a:cs typeface="Jost Medium"/>
                <a:sym typeface="Jost Medium"/>
              </a:rPr>
              <a:t>, </a:t>
            </a:r>
          </a:p>
          <a:p>
            <a:pPr algn="ctr" defTabSz="914378"/>
            <a:r>
              <a:rPr lang="en-US" sz="3500" dirty="0" err="1">
                <a:solidFill>
                  <a:srgbClr val="FFFFFF"/>
                </a:solidFill>
                <a:latin typeface="Jost Medium" panose="020B0604020202020204" charset="0"/>
                <a:ea typeface="Jost Medium" panose="020B0604020202020204" charset="0"/>
                <a:cs typeface="Jost Medium"/>
                <a:sym typeface="Jost Medium"/>
              </a:rPr>
              <a:t>consectetur</a:t>
            </a:r>
            <a:r>
              <a:rPr lang="en-US" sz="3500" dirty="0">
                <a:solidFill>
                  <a:srgbClr val="FFFFFF"/>
                </a:solidFill>
                <a:latin typeface="Jost Medium" panose="020B0604020202020204" charset="0"/>
                <a:ea typeface="Jost Medium" panose="020B0604020202020204" charset="0"/>
                <a:cs typeface="Jost Medium"/>
                <a:sym typeface="Jost Medium"/>
              </a:rPr>
              <a:t> </a:t>
            </a:r>
            <a:r>
              <a:rPr lang="en-US" sz="3500" dirty="0" err="1">
                <a:solidFill>
                  <a:srgbClr val="FFFFFF"/>
                </a:solidFill>
                <a:latin typeface="Jost Medium" panose="020B0604020202020204" charset="0"/>
                <a:ea typeface="Jost Medium" panose="020B0604020202020204" charset="0"/>
                <a:cs typeface="Jost Medium"/>
                <a:sym typeface="Jost Medium"/>
              </a:rPr>
              <a:t>adipiscing</a:t>
            </a:r>
            <a:r>
              <a:rPr lang="en-US" sz="3500" dirty="0">
                <a:solidFill>
                  <a:srgbClr val="FFFFFF"/>
                </a:solidFill>
                <a:latin typeface="Jost Medium" panose="020B0604020202020204" charset="0"/>
                <a:ea typeface="Jost Medium" panose="020B0604020202020204" charset="0"/>
                <a:cs typeface="Jost Medium"/>
                <a:sym typeface="Jost Medium"/>
              </a:rPr>
              <a:t> </a:t>
            </a:r>
            <a:r>
              <a:rPr lang="en-US" sz="3500" dirty="0" err="1">
                <a:solidFill>
                  <a:srgbClr val="FFFFFF"/>
                </a:solidFill>
                <a:latin typeface="Jost Medium" panose="020B0604020202020204" charset="0"/>
                <a:ea typeface="Jost Medium" panose="020B0604020202020204" charset="0"/>
                <a:cs typeface="Jost Medium"/>
                <a:sym typeface="Jost Medium"/>
              </a:rPr>
              <a:t>elit</a:t>
            </a:r>
            <a:r>
              <a:rPr lang="en-US" sz="3500" dirty="0">
                <a:solidFill>
                  <a:srgbClr val="FFFFFF"/>
                </a:solidFill>
                <a:latin typeface="Jost Medium" panose="020B0604020202020204" charset="0"/>
                <a:ea typeface="Jost Medium" panose="020B0604020202020204" charset="0"/>
                <a:cs typeface="Jost Medium"/>
                <a:sym typeface="Jost Medium"/>
              </a:rPr>
              <a:t> </a:t>
            </a:r>
          </a:p>
        </p:txBody>
      </p:sp>
      <p:sp>
        <p:nvSpPr>
          <p:cNvPr id="53" name="Google Shape;53;p8"/>
          <p:cNvSpPr txBox="1"/>
          <p:nvPr/>
        </p:nvSpPr>
        <p:spPr>
          <a:xfrm>
            <a:off x="228600" y="2920485"/>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dirty="0">
                <a:solidFill>
                  <a:srgbClr val="FFFFFF"/>
                </a:solidFill>
                <a:latin typeface="Jost Medium"/>
                <a:ea typeface="Jost Medium"/>
                <a:cs typeface="Jost Medium"/>
                <a:sym typeface="Jost Medium"/>
              </a:rPr>
              <a:t>Song Title</a:t>
            </a:r>
            <a:endParaRPr lang="en-US" dirty="0"/>
          </a:p>
        </p:txBody>
      </p:sp>
      <p:sp>
        <p:nvSpPr>
          <p:cNvPr id="54" name="Google Shape;54;p8"/>
          <p:cNvSpPr txBox="1"/>
          <p:nvPr/>
        </p:nvSpPr>
        <p:spPr>
          <a:xfrm>
            <a:off x="228600" y="3289816"/>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dirty="0">
                <a:solidFill>
                  <a:srgbClr val="FFFFFF"/>
                </a:solidFill>
                <a:latin typeface="Jost Light"/>
                <a:ea typeface="Jost Light"/>
                <a:cs typeface="Jost Light"/>
                <a:sym typeface="Jost Light"/>
              </a:rPr>
              <a:t>Verse 1</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0"/>
          <p:cNvSpPr txBox="1"/>
          <p:nvPr/>
        </p:nvSpPr>
        <p:spPr>
          <a:xfrm>
            <a:off x="228600" y="729695"/>
            <a:ext cx="8686800" cy="1169511"/>
          </a:xfrm>
          <a:prstGeom prst="rect">
            <a:avLst/>
          </a:prstGeom>
          <a:noFill/>
          <a:ln>
            <a:noFill/>
          </a:ln>
        </p:spPr>
        <p:txBody>
          <a:bodyPr spcFirstLastPara="1" wrap="square" lIns="91425" tIns="45700" rIns="91425" bIns="45700" anchor="ctr" anchorCtr="0">
            <a:spAutoFit/>
          </a:bodyPr>
          <a:lstStyle/>
          <a:p>
            <a:pPr algn="ctr" defTabSz="914378"/>
            <a:r>
              <a:rPr lang="en-US" sz="3500" dirty="0">
                <a:solidFill>
                  <a:srgbClr val="FFFFFF"/>
                </a:solidFill>
                <a:latin typeface="Jost Medium"/>
                <a:ea typeface="Jost Medium"/>
                <a:cs typeface="Jost Medium"/>
                <a:sym typeface="Jost Medium"/>
              </a:rPr>
              <a:t>Lorem ipsum dolor sit </a:t>
            </a:r>
            <a:r>
              <a:rPr lang="en-US" sz="3500" dirty="0" err="1">
                <a:solidFill>
                  <a:srgbClr val="FFFFFF"/>
                </a:solidFill>
                <a:latin typeface="Jost Medium"/>
                <a:ea typeface="Jost Medium"/>
                <a:cs typeface="Jost Medium"/>
                <a:sym typeface="Jost Medium"/>
              </a:rPr>
              <a:t>amet</a:t>
            </a:r>
            <a:r>
              <a:rPr lang="en-US" sz="3500" dirty="0">
                <a:solidFill>
                  <a:srgbClr val="FFFFFF"/>
                </a:solidFill>
                <a:latin typeface="Jost Medium"/>
                <a:ea typeface="Jost Medium"/>
                <a:cs typeface="Jost Medium"/>
                <a:sym typeface="Jost Medium"/>
              </a:rPr>
              <a:t>, </a:t>
            </a:r>
            <a:endParaRPr dirty="0"/>
          </a:p>
          <a:p>
            <a:pPr algn="ctr" defTabSz="914378"/>
            <a:r>
              <a:rPr lang="en-US" sz="3500" dirty="0" err="1">
                <a:solidFill>
                  <a:srgbClr val="FFFFFF"/>
                </a:solidFill>
                <a:latin typeface="Jost Medium"/>
                <a:ea typeface="Jost Medium"/>
                <a:cs typeface="Jost Medium"/>
                <a:sym typeface="Jost Medium"/>
              </a:rPr>
              <a:t>consectetur</a:t>
            </a:r>
            <a:r>
              <a:rPr lang="en-US" sz="3500" dirty="0">
                <a:solidFill>
                  <a:srgbClr val="FFFFFF"/>
                </a:solidFill>
                <a:latin typeface="Jost Medium"/>
                <a:ea typeface="Jost Medium"/>
                <a:cs typeface="Jost Medium"/>
                <a:sym typeface="Jost Medium"/>
              </a:rPr>
              <a:t> </a:t>
            </a:r>
            <a:r>
              <a:rPr lang="en-US" sz="3500" dirty="0" err="1">
                <a:solidFill>
                  <a:srgbClr val="FFFFFF"/>
                </a:solidFill>
                <a:latin typeface="Jost Medium"/>
                <a:ea typeface="Jost Medium"/>
                <a:cs typeface="Jost Medium"/>
                <a:sym typeface="Jost Medium"/>
              </a:rPr>
              <a:t>adipiscing</a:t>
            </a:r>
            <a:r>
              <a:rPr lang="en-US" sz="3500" dirty="0">
                <a:solidFill>
                  <a:srgbClr val="FFFFFF"/>
                </a:solidFill>
                <a:latin typeface="Jost Medium"/>
                <a:ea typeface="Jost Medium"/>
                <a:cs typeface="Jost Medium"/>
                <a:sym typeface="Jost Medium"/>
              </a:rPr>
              <a:t> </a:t>
            </a:r>
            <a:r>
              <a:rPr lang="en-US" sz="3500" dirty="0" err="1">
                <a:solidFill>
                  <a:srgbClr val="FFFFFF"/>
                </a:solidFill>
                <a:latin typeface="Jost Medium"/>
                <a:ea typeface="Jost Medium"/>
                <a:cs typeface="Jost Medium"/>
                <a:sym typeface="Jost Medium"/>
              </a:rPr>
              <a:t>elit</a:t>
            </a:r>
            <a:r>
              <a:rPr lang="en-US" sz="3500" dirty="0">
                <a:solidFill>
                  <a:srgbClr val="FFFFFF"/>
                </a:solidFill>
                <a:latin typeface="Jost Medium"/>
                <a:ea typeface="Jost Medium"/>
                <a:cs typeface="Jost Medium"/>
                <a:sym typeface="Jost Medium"/>
              </a:rPr>
              <a:t> </a:t>
            </a:r>
            <a:endParaRPr dirty="0"/>
          </a:p>
        </p:txBody>
      </p:sp>
      <p:sp>
        <p:nvSpPr>
          <p:cNvPr id="60" name="Google Shape;60;p10"/>
          <p:cNvSpPr txBox="1"/>
          <p:nvPr/>
        </p:nvSpPr>
        <p:spPr>
          <a:xfrm>
            <a:off x="228600" y="2920485"/>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dirty="0">
                <a:solidFill>
                  <a:srgbClr val="FFFFFF"/>
                </a:solidFill>
                <a:latin typeface="Jost Medium"/>
                <a:ea typeface="Jost Medium"/>
                <a:cs typeface="Jost Medium"/>
                <a:sym typeface="Jost Medium"/>
              </a:rPr>
              <a:t>Song Title</a:t>
            </a:r>
            <a:endParaRPr lang="en-US" dirty="0"/>
          </a:p>
        </p:txBody>
      </p:sp>
      <p:sp>
        <p:nvSpPr>
          <p:cNvPr id="61" name="Google Shape;61;p10"/>
          <p:cNvSpPr txBox="1"/>
          <p:nvPr/>
        </p:nvSpPr>
        <p:spPr>
          <a:xfrm>
            <a:off x="228600" y="3289816"/>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a:solidFill>
                  <a:srgbClr val="FFFFFF"/>
                </a:solidFill>
                <a:latin typeface="Jost Light"/>
                <a:ea typeface="Jost Light"/>
                <a:cs typeface="Jost Light"/>
                <a:sym typeface="Jost Light"/>
              </a:rPr>
              <a:t>Chorus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2"/>
          <p:cNvSpPr txBox="1"/>
          <p:nvPr/>
        </p:nvSpPr>
        <p:spPr>
          <a:xfrm>
            <a:off x="228600" y="729695"/>
            <a:ext cx="8686800" cy="1169511"/>
          </a:xfrm>
          <a:prstGeom prst="rect">
            <a:avLst/>
          </a:prstGeom>
          <a:noFill/>
          <a:ln>
            <a:noFill/>
          </a:ln>
        </p:spPr>
        <p:txBody>
          <a:bodyPr spcFirstLastPara="1" wrap="square" lIns="91425" tIns="45700" rIns="91425" bIns="45700" anchor="ctr" anchorCtr="0">
            <a:spAutoFit/>
          </a:bodyPr>
          <a:lstStyle/>
          <a:p>
            <a:pPr algn="ctr" defTabSz="914378"/>
            <a:r>
              <a:rPr lang="en-US" sz="3500">
                <a:solidFill>
                  <a:srgbClr val="FFFFFF"/>
                </a:solidFill>
                <a:latin typeface="Jost Medium"/>
                <a:ea typeface="Jost Medium"/>
                <a:cs typeface="Jost Medium"/>
                <a:sym typeface="Jost Medium"/>
              </a:rPr>
              <a:t>Lorem ipsum dolor sit amet, </a:t>
            </a:r>
            <a:endParaRPr/>
          </a:p>
          <a:p>
            <a:pPr algn="ctr" defTabSz="914378"/>
            <a:r>
              <a:rPr lang="en-US" sz="3500">
                <a:solidFill>
                  <a:srgbClr val="FFFFFF"/>
                </a:solidFill>
                <a:latin typeface="Jost Medium"/>
                <a:ea typeface="Jost Medium"/>
                <a:cs typeface="Jost Medium"/>
                <a:sym typeface="Jost Medium"/>
              </a:rPr>
              <a:t>consectetur adipiscing elit </a:t>
            </a:r>
            <a:endParaRPr/>
          </a:p>
        </p:txBody>
      </p:sp>
      <p:sp>
        <p:nvSpPr>
          <p:cNvPr id="67" name="Google Shape;67;p12"/>
          <p:cNvSpPr txBox="1"/>
          <p:nvPr/>
        </p:nvSpPr>
        <p:spPr>
          <a:xfrm>
            <a:off x="228600" y="2920485"/>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dirty="0">
                <a:solidFill>
                  <a:srgbClr val="FFFFFF"/>
                </a:solidFill>
                <a:latin typeface="Jost Medium"/>
                <a:ea typeface="Jost Medium"/>
                <a:cs typeface="Jost Medium"/>
                <a:sym typeface="Jost Medium"/>
              </a:rPr>
              <a:t>Song Title</a:t>
            </a:r>
            <a:endParaRPr dirty="0"/>
          </a:p>
        </p:txBody>
      </p:sp>
      <p:sp>
        <p:nvSpPr>
          <p:cNvPr id="68" name="Google Shape;68;p12"/>
          <p:cNvSpPr txBox="1"/>
          <p:nvPr/>
        </p:nvSpPr>
        <p:spPr>
          <a:xfrm>
            <a:off x="228600" y="3289816"/>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a:solidFill>
                  <a:srgbClr val="FFFFFF"/>
                </a:solidFill>
                <a:latin typeface="Jost Light"/>
                <a:ea typeface="Jost Light"/>
                <a:cs typeface="Jost Light"/>
                <a:sym typeface="Jost Light"/>
              </a:rPr>
              <a:t>Bridge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a:extLst>
            <a:ext uri="{FF2B5EF4-FFF2-40B4-BE49-F238E27FC236}">
              <a16:creationId xmlns:a16="http://schemas.microsoft.com/office/drawing/2014/main" id="{389872DD-E118-2D3A-16A1-D646E5B9EFB5}"/>
            </a:ext>
          </a:extLst>
        </p:cNvPr>
        <p:cNvGrpSpPr/>
        <p:nvPr/>
      </p:nvGrpSpPr>
      <p:grpSpPr>
        <a:xfrm>
          <a:off x="0" y="0"/>
          <a:ext cx="0" cy="0"/>
          <a:chOff x="0" y="0"/>
          <a:chExt cx="0" cy="0"/>
        </a:xfrm>
      </p:grpSpPr>
      <p:sp>
        <p:nvSpPr>
          <p:cNvPr id="130" name="Google Shape;130;p31">
            <a:extLst>
              <a:ext uri="{FF2B5EF4-FFF2-40B4-BE49-F238E27FC236}">
                <a16:creationId xmlns:a16="http://schemas.microsoft.com/office/drawing/2014/main" id="{7F2A8519-33F8-70ED-A03F-1298EEA9B473}"/>
              </a:ext>
            </a:extLst>
          </p:cNvPr>
          <p:cNvSpPr txBox="1"/>
          <p:nvPr/>
        </p:nvSpPr>
        <p:spPr>
          <a:xfrm>
            <a:off x="228599" y="991758"/>
            <a:ext cx="8686800" cy="707886"/>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4000" b="1" i="0" u="none" strike="noStrike" cap="none">
                <a:solidFill>
                  <a:srgbClr val="FFFFFF"/>
                </a:solidFill>
                <a:latin typeface="Jost"/>
                <a:ea typeface="Jost"/>
                <a:cs typeface="Jost"/>
                <a:sym typeface="Jost"/>
              </a:rPr>
              <a:t>SONG TITLE</a:t>
            </a:r>
            <a:endParaRPr/>
          </a:p>
        </p:txBody>
      </p:sp>
      <p:sp>
        <p:nvSpPr>
          <p:cNvPr id="131" name="Google Shape;131;p31">
            <a:extLst>
              <a:ext uri="{FF2B5EF4-FFF2-40B4-BE49-F238E27FC236}">
                <a16:creationId xmlns:a16="http://schemas.microsoft.com/office/drawing/2014/main" id="{CD2E7035-31CE-B803-B4CC-C86E8BDCEDFC}"/>
              </a:ext>
            </a:extLst>
          </p:cNvPr>
          <p:cNvSpPr txBox="1"/>
          <p:nvPr/>
        </p:nvSpPr>
        <p:spPr>
          <a:xfrm>
            <a:off x="1035230" y="2899998"/>
            <a:ext cx="7073537"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dirty="0">
                <a:solidFill>
                  <a:srgbClr val="FFFFFF"/>
                </a:solidFill>
                <a:latin typeface="Jost Medium"/>
                <a:ea typeface="Jost Medium"/>
                <a:cs typeface="Jost Medium"/>
                <a:sym typeface="Jost Medium"/>
              </a:rPr>
              <a:t>SONG OF ADORATION</a:t>
            </a:r>
            <a:endParaRPr dirty="0"/>
          </a:p>
        </p:txBody>
      </p:sp>
    </p:spTree>
    <p:extLst>
      <p:ext uri="{BB962C8B-B14F-4D97-AF65-F5344CB8AC3E}">
        <p14:creationId xmlns:p14="http://schemas.microsoft.com/office/powerpoint/2010/main" val="929194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8"/>
          <p:cNvSpPr txBox="1"/>
          <p:nvPr/>
        </p:nvSpPr>
        <p:spPr>
          <a:xfrm>
            <a:off x="228600" y="729695"/>
            <a:ext cx="8686800" cy="1169511"/>
          </a:xfrm>
          <a:prstGeom prst="rect">
            <a:avLst/>
          </a:prstGeom>
          <a:noFill/>
          <a:ln>
            <a:noFill/>
          </a:ln>
        </p:spPr>
        <p:txBody>
          <a:bodyPr spcFirstLastPara="1" wrap="square" lIns="91425" tIns="45700" rIns="91425" bIns="45700" anchor="ctr" anchorCtr="0">
            <a:spAutoFit/>
          </a:bodyPr>
          <a:lstStyle/>
          <a:p>
            <a:pPr algn="ctr" defTabSz="914378"/>
            <a:r>
              <a:rPr lang="en-US" sz="3500" dirty="0">
                <a:solidFill>
                  <a:srgbClr val="FFFFFF"/>
                </a:solidFill>
                <a:latin typeface="Jost Medium" panose="020B0604020202020204" charset="0"/>
                <a:ea typeface="Jost Medium" panose="020B0604020202020204" charset="0"/>
                <a:cs typeface="Jost Medium"/>
                <a:sym typeface="Jost Medium"/>
              </a:rPr>
              <a:t>Lorem ipsum dolor sit </a:t>
            </a:r>
            <a:r>
              <a:rPr lang="en-US" sz="3500" dirty="0" err="1">
                <a:solidFill>
                  <a:srgbClr val="FFFFFF"/>
                </a:solidFill>
                <a:latin typeface="Jost Medium" panose="020B0604020202020204" charset="0"/>
                <a:ea typeface="Jost Medium" panose="020B0604020202020204" charset="0"/>
                <a:cs typeface="Jost Medium"/>
                <a:sym typeface="Jost Medium"/>
              </a:rPr>
              <a:t>amet</a:t>
            </a:r>
            <a:r>
              <a:rPr lang="en-US" sz="3500" dirty="0">
                <a:solidFill>
                  <a:srgbClr val="FFFFFF"/>
                </a:solidFill>
                <a:latin typeface="Jost Medium" panose="020B0604020202020204" charset="0"/>
                <a:ea typeface="Jost Medium" panose="020B0604020202020204" charset="0"/>
                <a:cs typeface="Jost Medium"/>
                <a:sym typeface="Jost Medium"/>
              </a:rPr>
              <a:t>, </a:t>
            </a:r>
          </a:p>
          <a:p>
            <a:pPr algn="ctr" defTabSz="914378"/>
            <a:r>
              <a:rPr lang="en-US" sz="3500" dirty="0" err="1">
                <a:solidFill>
                  <a:srgbClr val="FFFFFF"/>
                </a:solidFill>
                <a:latin typeface="Jost Medium" panose="020B0604020202020204" charset="0"/>
                <a:ea typeface="Jost Medium" panose="020B0604020202020204" charset="0"/>
                <a:cs typeface="Jost Medium"/>
                <a:sym typeface="Jost Medium"/>
              </a:rPr>
              <a:t>consectetur</a:t>
            </a:r>
            <a:r>
              <a:rPr lang="en-US" sz="3500" dirty="0">
                <a:solidFill>
                  <a:srgbClr val="FFFFFF"/>
                </a:solidFill>
                <a:latin typeface="Jost Medium" panose="020B0604020202020204" charset="0"/>
                <a:ea typeface="Jost Medium" panose="020B0604020202020204" charset="0"/>
                <a:cs typeface="Jost Medium"/>
                <a:sym typeface="Jost Medium"/>
              </a:rPr>
              <a:t> </a:t>
            </a:r>
            <a:r>
              <a:rPr lang="en-US" sz="3500" dirty="0" err="1">
                <a:solidFill>
                  <a:srgbClr val="FFFFFF"/>
                </a:solidFill>
                <a:latin typeface="Jost Medium" panose="020B0604020202020204" charset="0"/>
                <a:ea typeface="Jost Medium" panose="020B0604020202020204" charset="0"/>
                <a:cs typeface="Jost Medium"/>
                <a:sym typeface="Jost Medium"/>
              </a:rPr>
              <a:t>adipiscing</a:t>
            </a:r>
            <a:r>
              <a:rPr lang="en-US" sz="3500" dirty="0">
                <a:solidFill>
                  <a:srgbClr val="FFFFFF"/>
                </a:solidFill>
                <a:latin typeface="Jost Medium" panose="020B0604020202020204" charset="0"/>
                <a:ea typeface="Jost Medium" panose="020B0604020202020204" charset="0"/>
                <a:cs typeface="Jost Medium"/>
                <a:sym typeface="Jost Medium"/>
              </a:rPr>
              <a:t> </a:t>
            </a:r>
            <a:r>
              <a:rPr lang="en-US" sz="3500" dirty="0" err="1">
                <a:solidFill>
                  <a:srgbClr val="FFFFFF"/>
                </a:solidFill>
                <a:latin typeface="Jost Medium" panose="020B0604020202020204" charset="0"/>
                <a:ea typeface="Jost Medium" panose="020B0604020202020204" charset="0"/>
                <a:cs typeface="Jost Medium"/>
                <a:sym typeface="Jost Medium"/>
              </a:rPr>
              <a:t>elit</a:t>
            </a:r>
            <a:r>
              <a:rPr lang="en-US" sz="3500" dirty="0">
                <a:solidFill>
                  <a:srgbClr val="FFFFFF"/>
                </a:solidFill>
                <a:latin typeface="Jost Medium" panose="020B0604020202020204" charset="0"/>
                <a:ea typeface="Jost Medium" panose="020B0604020202020204" charset="0"/>
                <a:cs typeface="Jost Medium"/>
                <a:sym typeface="Jost Medium"/>
              </a:rPr>
              <a:t> </a:t>
            </a:r>
          </a:p>
        </p:txBody>
      </p:sp>
      <p:sp>
        <p:nvSpPr>
          <p:cNvPr id="53" name="Google Shape;53;p8"/>
          <p:cNvSpPr txBox="1"/>
          <p:nvPr/>
        </p:nvSpPr>
        <p:spPr>
          <a:xfrm>
            <a:off x="228600" y="2920485"/>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dirty="0">
                <a:solidFill>
                  <a:srgbClr val="FFFFFF"/>
                </a:solidFill>
                <a:latin typeface="Jost Medium"/>
                <a:ea typeface="Jost Medium"/>
                <a:cs typeface="Jost Medium"/>
                <a:sym typeface="Jost Medium"/>
              </a:rPr>
              <a:t>Song Title</a:t>
            </a:r>
            <a:endParaRPr lang="en-US" dirty="0"/>
          </a:p>
        </p:txBody>
      </p:sp>
      <p:sp>
        <p:nvSpPr>
          <p:cNvPr id="54" name="Google Shape;54;p8"/>
          <p:cNvSpPr txBox="1"/>
          <p:nvPr/>
        </p:nvSpPr>
        <p:spPr>
          <a:xfrm>
            <a:off x="228600" y="3289816"/>
            <a:ext cx="8686800" cy="369291"/>
          </a:xfrm>
          <a:prstGeom prst="rect">
            <a:avLst/>
          </a:prstGeom>
          <a:noFill/>
          <a:ln>
            <a:noFill/>
          </a:ln>
        </p:spPr>
        <p:txBody>
          <a:bodyPr spcFirstLastPara="1" wrap="square" lIns="91425" tIns="45700" rIns="91425" bIns="45700" anchor="t" anchorCtr="0">
            <a:spAutoFit/>
          </a:bodyPr>
          <a:lstStyle/>
          <a:p>
            <a:pPr algn="ctr" defTabSz="914378"/>
            <a:r>
              <a:rPr lang="en-US" sz="1800" b="1" dirty="0">
                <a:solidFill>
                  <a:srgbClr val="FFFFFF"/>
                </a:solidFill>
                <a:latin typeface="Jost Light"/>
                <a:ea typeface="Jost Light"/>
                <a:cs typeface="Jost Light"/>
                <a:sym typeface="Jost Light"/>
              </a:rPr>
              <a:t>Verse 1</a:t>
            </a:r>
            <a:endParaRPr dirty="0"/>
          </a:p>
        </p:txBody>
      </p:sp>
    </p:spTree>
  </p:cSld>
  <p:clrMapOvr>
    <a:masterClrMapping/>
  </p:clrMapOvr>
</p:sld>
</file>

<file path=ppt/theme/theme1.xml><?xml version="1.0" encoding="utf-8"?>
<a:theme xmlns:a="http://schemas.openxmlformats.org/drawingml/2006/main" name="Black">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494</Words>
  <Application>Microsoft Office PowerPoint</Application>
  <PresentationFormat>On-screen Show (16:9)</PresentationFormat>
  <Paragraphs>110</Paragraphs>
  <Slides>42</Slides>
  <Notes>42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Jost Light</vt:lpstr>
      <vt:lpstr>Jost Medium</vt:lpstr>
      <vt:lpstr>Arial</vt:lpstr>
      <vt:lpstr>Jost</vt:lpstr>
      <vt:lpstr>Black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Billy Park</dc:creator>
  <cp:lastModifiedBy>New Covenant PCA</cp:lastModifiedBy>
  <cp:revision>12</cp:revision>
  <dcterms:created xsi:type="dcterms:W3CDTF">2020-11-15T16:05:28Z</dcterms:created>
  <dcterms:modified xsi:type="dcterms:W3CDTF">2026-05-03T16:42:44Z</dcterms:modified>
</cp:coreProperties>
</file>